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0"/>
  </p:notesMasterIdLst>
  <p:sldIdLst>
    <p:sldId id="410" r:id="rId5"/>
    <p:sldId id="371" r:id="rId6"/>
    <p:sldId id="372" r:id="rId7"/>
    <p:sldId id="396" r:id="rId8"/>
    <p:sldId id="40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DC3824-FF28-4030-B9FA-2D3597EC4BE9}" v="4" dt="2023-11-21T23:24:41.5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598" autoAdjust="0"/>
  </p:normalViewPr>
  <p:slideViewPr>
    <p:cSldViewPr snapToGrid="0">
      <p:cViewPr varScale="1">
        <p:scale>
          <a:sx n="108" d="100"/>
          <a:sy n="108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4AB06A-EEDC-421C-B5A0-5E9E5241A8E5}" type="datetimeFigureOut">
              <a:rPr lang="en-US" smtClean="0"/>
              <a:t>12/1/2023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F9438-3EEF-4192-9815-F6F44770AE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2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icture Placeholder 33">
            <a:extLst>
              <a:ext uri="{FF2B5EF4-FFF2-40B4-BE49-F238E27FC236}">
                <a16:creationId xmlns:a16="http://schemas.microsoft.com/office/drawing/2014/main" id="{FD177CC8-001B-43AD-8769-8F49681EBED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1273115" cy="6858000"/>
          </a:xfrm>
          <a:custGeom>
            <a:avLst/>
            <a:gdLst>
              <a:gd name="connsiteX0" fmla="*/ 3348090 w 11273115"/>
              <a:gd name="connsiteY0" fmla="*/ 0 h 6858000"/>
              <a:gd name="connsiteX1" fmla="*/ 3350669 w 11273115"/>
              <a:gd name="connsiteY1" fmla="*/ 66 h 6858000"/>
              <a:gd name="connsiteX2" fmla="*/ 3350669 w 11273115"/>
              <a:gd name="connsiteY2" fmla="*/ 0 h 6858000"/>
              <a:gd name="connsiteX3" fmla="*/ 11272195 w 11273115"/>
              <a:gd name="connsiteY3" fmla="*/ 0 h 6858000"/>
              <a:gd name="connsiteX4" fmla="*/ 11272195 w 11273115"/>
              <a:gd name="connsiteY4" fmla="*/ 2961216 h 6858000"/>
              <a:gd name="connsiteX5" fmla="*/ 11271695 w 11273115"/>
              <a:gd name="connsiteY5" fmla="*/ 2961216 h 6858000"/>
              <a:gd name="connsiteX6" fmla="*/ 11273115 w 11273115"/>
              <a:gd name="connsiteY6" fmla="*/ 3017366 h 6858000"/>
              <a:gd name="connsiteX7" fmla="*/ 7818094 w 11273115"/>
              <a:gd name="connsiteY7" fmla="*/ 6846005 h 6858000"/>
              <a:gd name="connsiteX8" fmla="*/ 7660345 w 11273115"/>
              <a:gd name="connsiteY8" fmla="*/ 6858000 h 6858000"/>
              <a:gd name="connsiteX9" fmla="*/ 0 w 11273115"/>
              <a:gd name="connsiteY9" fmla="*/ 6858000 h 6858000"/>
              <a:gd name="connsiteX10" fmla="*/ 0 w 11273115"/>
              <a:gd name="connsiteY10" fmla="*/ 3105006 h 6858000"/>
              <a:gd name="connsiteX11" fmla="*/ 1984 w 11273115"/>
              <a:gd name="connsiteY11" fmla="*/ 3078405 h 6858000"/>
              <a:gd name="connsiteX12" fmla="*/ 3348090 w 11273115"/>
              <a:gd name="connsiteY12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1273115" h="6858000">
                <a:moveTo>
                  <a:pt x="3348090" y="0"/>
                </a:moveTo>
                <a:lnTo>
                  <a:pt x="3350669" y="66"/>
                </a:lnTo>
                <a:lnTo>
                  <a:pt x="3350669" y="0"/>
                </a:lnTo>
                <a:lnTo>
                  <a:pt x="11272195" y="0"/>
                </a:lnTo>
                <a:lnTo>
                  <a:pt x="11272195" y="2961216"/>
                </a:lnTo>
                <a:lnTo>
                  <a:pt x="11271695" y="2961216"/>
                </a:lnTo>
                <a:lnTo>
                  <a:pt x="11273115" y="3017366"/>
                </a:lnTo>
                <a:cubicBezTo>
                  <a:pt x="11273115" y="5009996"/>
                  <a:pt x="9758729" y="6648923"/>
                  <a:pt x="7818094" y="6846005"/>
                </a:cubicBezTo>
                <a:lnTo>
                  <a:pt x="7660345" y="6858000"/>
                </a:lnTo>
                <a:lnTo>
                  <a:pt x="0" y="6858000"/>
                </a:lnTo>
                <a:lnTo>
                  <a:pt x="0" y="3105006"/>
                </a:lnTo>
                <a:lnTo>
                  <a:pt x="1984" y="3078405"/>
                </a:lnTo>
                <a:cubicBezTo>
                  <a:pt x="174228" y="1349311"/>
                  <a:pt x="1606596" y="0"/>
                  <a:pt x="3348090" y="0"/>
                </a:cubicBezTo>
                <a:close/>
              </a:path>
            </a:pathLst>
          </a:custGeom>
          <a:solidFill>
            <a:schemeClr val="accent6"/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D724945-48CE-43AA-A2D7-D18FC7CB73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0" y="0"/>
            <a:ext cx="3352193" cy="3125440"/>
          </a:xfrm>
          <a:custGeom>
            <a:avLst/>
            <a:gdLst>
              <a:gd name="connsiteX0" fmla="*/ 0 w 3352193"/>
              <a:gd name="connsiteY0" fmla="*/ 3125374 h 3125440"/>
              <a:gd name="connsiteX1" fmla="*/ 2579 w 3352193"/>
              <a:gd name="connsiteY1" fmla="*/ 3125440 h 3125440"/>
              <a:gd name="connsiteX2" fmla="*/ 0 w 3352193"/>
              <a:gd name="connsiteY2" fmla="*/ 3125440 h 3125440"/>
              <a:gd name="connsiteX3" fmla="*/ 3352193 w 3352193"/>
              <a:gd name="connsiteY3" fmla="*/ 0 h 3125440"/>
              <a:gd name="connsiteX4" fmla="*/ 3352193 w 3352193"/>
              <a:gd name="connsiteY4" fmla="*/ 3125440 h 3125440"/>
              <a:gd name="connsiteX5" fmla="*/ 2579 w 3352193"/>
              <a:gd name="connsiteY5" fmla="*/ 3125440 h 3125440"/>
              <a:gd name="connsiteX6" fmla="*/ 3348685 w 3352193"/>
              <a:gd name="connsiteY6" fmla="*/ 47035 h 3125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52193" h="3125440">
                <a:moveTo>
                  <a:pt x="0" y="3125374"/>
                </a:moveTo>
                <a:lnTo>
                  <a:pt x="2579" y="3125440"/>
                </a:lnTo>
                <a:lnTo>
                  <a:pt x="0" y="3125440"/>
                </a:lnTo>
                <a:close/>
                <a:moveTo>
                  <a:pt x="3352193" y="0"/>
                </a:moveTo>
                <a:lnTo>
                  <a:pt x="3352193" y="3125440"/>
                </a:lnTo>
                <a:lnTo>
                  <a:pt x="2579" y="3125440"/>
                </a:lnTo>
                <a:cubicBezTo>
                  <a:pt x="1744073" y="3125440"/>
                  <a:pt x="3176441" y="1776129"/>
                  <a:pt x="3348685" y="47035"/>
                </a:cubicBezTo>
                <a:close/>
              </a:path>
            </a:pathLst>
          </a:custGeom>
          <a:solidFill>
            <a:schemeClr val="accent2">
              <a:lumMod val="75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FF4C4F21-0086-44BC-AE2C-731756B16D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521" y="4330696"/>
            <a:ext cx="11582479" cy="2527304"/>
          </a:xfrm>
          <a:custGeom>
            <a:avLst/>
            <a:gdLst>
              <a:gd name="connsiteX0" fmla="*/ 326075 w 8600365"/>
              <a:gd name="connsiteY0" fmla="*/ 0 h 1224926"/>
              <a:gd name="connsiteX1" fmla="*/ 8274290 w 8600365"/>
              <a:gd name="connsiteY1" fmla="*/ 0 h 1224926"/>
              <a:gd name="connsiteX2" fmla="*/ 8600365 w 8600365"/>
              <a:gd name="connsiteY2" fmla="*/ 326075 h 1224926"/>
              <a:gd name="connsiteX3" fmla="*/ 8600365 w 8600365"/>
              <a:gd name="connsiteY3" fmla="*/ 1224926 h 1224926"/>
              <a:gd name="connsiteX4" fmla="*/ 8600365 w 8600365"/>
              <a:gd name="connsiteY4" fmla="*/ 1224926 h 1224926"/>
              <a:gd name="connsiteX5" fmla="*/ 0 w 8600365"/>
              <a:gd name="connsiteY5" fmla="*/ 1224926 h 1224926"/>
              <a:gd name="connsiteX6" fmla="*/ 0 w 8600365"/>
              <a:gd name="connsiteY6" fmla="*/ 1224926 h 1224926"/>
              <a:gd name="connsiteX7" fmla="*/ 0 w 8600365"/>
              <a:gd name="connsiteY7" fmla="*/ 326075 h 1224926"/>
              <a:gd name="connsiteX8" fmla="*/ 326075 w 8600365"/>
              <a:gd name="connsiteY8" fmla="*/ 0 h 1224926"/>
              <a:gd name="connsiteX0" fmla="*/ 326075 w 8687289"/>
              <a:gd name="connsiteY0" fmla="*/ 0 h 1224926"/>
              <a:gd name="connsiteX1" fmla="*/ 8609570 w 8687289"/>
              <a:gd name="connsiteY1" fmla="*/ 0 h 1224926"/>
              <a:gd name="connsiteX2" fmla="*/ 8600365 w 8687289"/>
              <a:gd name="connsiteY2" fmla="*/ 326075 h 1224926"/>
              <a:gd name="connsiteX3" fmla="*/ 8600365 w 8687289"/>
              <a:gd name="connsiteY3" fmla="*/ 1224926 h 1224926"/>
              <a:gd name="connsiteX4" fmla="*/ 8600365 w 8687289"/>
              <a:gd name="connsiteY4" fmla="*/ 1224926 h 1224926"/>
              <a:gd name="connsiteX5" fmla="*/ 0 w 8687289"/>
              <a:gd name="connsiteY5" fmla="*/ 1224926 h 1224926"/>
              <a:gd name="connsiteX6" fmla="*/ 0 w 8687289"/>
              <a:gd name="connsiteY6" fmla="*/ 1224926 h 1224926"/>
              <a:gd name="connsiteX7" fmla="*/ 0 w 8687289"/>
              <a:gd name="connsiteY7" fmla="*/ 326075 h 1224926"/>
              <a:gd name="connsiteX8" fmla="*/ 326075 w 8687289"/>
              <a:gd name="connsiteY8" fmla="*/ 0 h 1224926"/>
              <a:gd name="connsiteX0" fmla="*/ 326075 w 8635417"/>
              <a:gd name="connsiteY0" fmla="*/ 0 h 1224926"/>
              <a:gd name="connsiteX1" fmla="*/ 8533370 w 8635417"/>
              <a:gd name="connsiteY1" fmla="*/ 0 h 1224926"/>
              <a:gd name="connsiteX2" fmla="*/ 8600365 w 8635417"/>
              <a:gd name="connsiteY2" fmla="*/ 326075 h 1224926"/>
              <a:gd name="connsiteX3" fmla="*/ 8600365 w 8635417"/>
              <a:gd name="connsiteY3" fmla="*/ 1224926 h 1224926"/>
              <a:gd name="connsiteX4" fmla="*/ 8600365 w 8635417"/>
              <a:gd name="connsiteY4" fmla="*/ 1224926 h 1224926"/>
              <a:gd name="connsiteX5" fmla="*/ 0 w 8635417"/>
              <a:gd name="connsiteY5" fmla="*/ 1224926 h 1224926"/>
              <a:gd name="connsiteX6" fmla="*/ 0 w 8635417"/>
              <a:gd name="connsiteY6" fmla="*/ 1224926 h 1224926"/>
              <a:gd name="connsiteX7" fmla="*/ 0 w 8635417"/>
              <a:gd name="connsiteY7" fmla="*/ 326075 h 1224926"/>
              <a:gd name="connsiteX8" fmla="*/ 326075 w 8635417"/>
              <a:gd name="connsiteY8" fmla="*/ 0 h 1224926"/>
              <a:gd name="connsiteX0" fmla="*/ 326075 w 8626903"/>
              <a:gd name="connsiteY0" fmla="*/ 0 h 1224926"/>
              <a:gd name="connsiteX1" fmla="*/ 8518130 w 8626903"/>
              <a:gd name="connsiteY1" fmla="*/ 0 h 1224926"/>
              <a:gd name="connsiteX2" fmla="*/ 8600365 w 8626903"/>
              <a:gd name="connsiteY2" fmla="*/ 326075 h 1224926"/>
              <a:gd name="connsiteX3" fmla="*/ 8600365 w 8626903"/>
              <a:gd name="connsiteY3" fmla="*/ 1224926 h 1224926"/>
              <a:gd name="connsiteX4" fmla="*/ 8600365 w 8626903"/>
              <a:gd name="connsiteY4" fmla="*/ 1224926 h 1224926"/>
              <a:gd name="connsiteX5" fmla="*/ 0 w 8626903"/>
              <a:gd name="connsiteY5" fmla="*/ 1224926 h 1224926"/>
              <a:gd name="connsiteX6" fmla="*/ 0 w 8626903"/>
              <a:gd name="connsiteY6" fmla="*/ 1224926 h 1224926"/>
              <a:gd name="connsiteX7" fmla="*/ 0 w 8626903"/>
              <a:gd name="connsiteY7" fmla="*/ 326075 h 1224926"/>
              <a:gd name="connsiteX8" fmla="*/ 326075 w 8626903"/>
              <a:gd name="connsiteY8" fmla="*/ 0 h 1224926"/>
              <a:gd name="connsiteX0" fmla="*/ 326075 w 8600365"/>
              <a:gd name="connsiteY0" fmla="*/ 0 h 1224926"/>
              <a:gd name="connsiteX1" fmla="*/ 8518130 w 8600365"/>
              <a:gd name="connsiteY1" fmla="*/ 0 h 1224926"/>
              <a:gd name="connsiteX2" fmla="*/ 8600365 w 8600365"/>
              <a:gd name="connsiteY2" fmla="*/ 326075 h 1224926"/>
              <a:gd name="connsiteX3" fmla="*/ 8600365 w 8600365"/>
              <a:gd name="connsiteY3" fmla="*/ 1224926 h 1224926"/>
              <a:gd name="connsiteX4" fmla="*/ 8600365 w 8600365"/>
              <a:gd name="connsiteY4" fmla="*/ 1224926 h 1224926"/>
              <a:gd name="connsiteX5" fmla="*/ 0 w 8600365"/>
              <a:gd name="connsiteY5" fmla="*/ 1224926 h 1224926"/>
              <a:gd name="connsiteX6" fmla="*/ 0 w 8600365"/>
              <a:gd name="connsiteY6" fmla="*/ 1224926 h 1224926"/>
              <a:gd name="connsiteX7" fmla="*/ 0 w 8600365"/>
              <a:gd name="connsiteY7" fmla="*/ 326075 h 1224926"/>
              <a:gd name="connsiteX8" fmla="*/ 326075 w 8600365"/>
              <a:gd name="connsiteY8" fmla="*/ 0 h 1224926"/>
              <a:gd name="connsiteX0" fmla="*/ 326075 w 8600365"/>
              <a:gd name="connsiteY0" fmla="*/ 0 h 1224926"/>
              <a:gd name="connsiteX1" fmla="*/ 8518130 w 8600365"/>
              <a:gd name="connsiteY1" fmla="*/ 0 h 1224926"/>
              <a:gd name="connsiteX2" fmla="*/ 8600365 w 8600365"/>
              <a:gd name="connsiteY2" fmla="*/ 764225 h 1224926"/>
              <a:gd name="connsiteX3" fmla="*/ 8600365 w 8600365"/>
              <a:gd name="connsiteY3" fmla="*/ 1224926 h 1224926"/>
              <a:gd name="connsiteX4" fmla="*/ 8600365 w 8600365"/>
              <a:gd name="connsiteY4" fmla="*/ 1224926 h 1224926"/>
              <a:gd name="connsiteX5" fmla="*/ 0 w 8600365"/>
              <a:gd name="connsiteY5" fmla="*/ 1224926 h 1224926"/>
              <a:gd name="connsiteX6" fmla="*/ 0 w 8600365"/>
              <a:gd name="connsiteY6" fmla="*/ 1224926 h 1224926"/>
              <a:gd name="connsiteX7" fmla="*/ 0 w 8600365"/>
              <a:gd name="connsiteY7" fmla="*/ 326075 h 1224926"/>
              <a:gd name="connsiteX8" fmla="*/ 326075 w 8600365"/>
              <a:gd name="connsiteY8" fmla="*/ 0 h 1224926"/>
              <a:gd name="connsiteX0" fmla="*/ 326075 w 8611111"/>
              <a:gd name="connsiteY0" fmla="*/ 0 h 1224926"/>
              <a:gd name="connsiteX1" fmla="*/ 8603855 w 8611111"/>
              <a:gd name="connsiteY1" fmla="*/ 0 h 1224926"/>
              <a:gd name="connsiteX2" fmla="*/ 8600365 w 8611111"/>
              <a:gd name="connsiteY2" fmla="*/ 764225 h 1224926"/>
              <a:gd name="connsiteX3" fmla="*/ 8600365 w 8611111"/>
              <a:gd name="connsiteY3" fmla="*/ 1224926 h 1224926"/>
              <a:gd name="connsiteX4" fmla="*/ 8600365 w 8611111"/>
              <a:gd name="connsiteY4" fmla="*/ 1224926 h 1224926"/>
              <a:gd name="connsiteX5" fmla="*/ 0 w 8611111"/>
              <a:gd name="connsiteY5" fmla="*/ 1224926 h 1224926"/>
              <a:gd name="connsiteX6" fmla="*/ 0 w 8611111"/>
              <a:gd name="connsiteY6" fmla="*/ 1224926 h 1224926"/>
              <a:gd name="connsiteX7" fmla="*/ 0 w 8611111"/>
              <a:gd name="connsiteY7" fmla="*/ 326075 h 1224926"/>
              <a:gd name="connsiteX8" fmla="*/ 326075 w 8611111"/>
              <a:gd name="connsiteY8" fmla="*/ 0 h 1224926"/>
              <a:gd name="connsiteX0" fmla="*/ 326075 w 8611111"/>
              <a:gd name="connsiteY0" fmla="*/ 0 h 1224926"/>
              <a:gd name="connsiteX1" fmla="*/ 8603855 w 8611111"/>
              <a:gd name="connsiteY1" fmla="*/ 0 h 1224926"/>
              <a:gd name="connsiteX2" fmla="*/ 8600365 w 8611111"/>
              <a:gd name="connsiteY2" fmla="*/ 764225 h 1224926"/>
              <a:gd name="connsiteX3" fmla="*/ 8600365 w 8611111"/>
              <a:gd name="connsiteY3" fmla="*/ 1224926 h 1224926"/>
              <a:gd name="connsiteX4" fmla="*/ 8600365 w 8611111"/>
              <a:gd name="connsiteY4" fmla="*/ 1224926 h 1224926"/>
              <a:gd name="connsiteX5" fmla="*/ 0 w 8611111"/>
              <a:gd name="connsiteY5" fmla="*/ 1224926 h 1224926"/>
              <a:gd name="connsiteX6" fmla="*/ 0 w 8611111"/>
              <a:gd name="connsiteY6" fmla="*/ 1224926 h 1224926"/>
              <a:gd name="connsiteX7" fmla="*/ 0 w 8611111"/>
              <a:gd name="connsiteY7" fmla="*/ 326075 h 1224926"/>
              <a:gd name="connsiteX8" fmla="*/ 326075 w 8611111"/>
              <a:gd name="connsiteY8" fmla="*/ 0 h 1224926"/>
              <a:gd name="connsiteX0" fmla="*/ 326075 w 8606958"/>
              <a:gd name="connsiteY0" fmla="*/ 0 h 1224926"/>
              <a:gd name="connsiteX1" fmla="*/ 8603855 w 8606958"/>
              <a:gd name="connsiteY1" fmla="*/ 0 h 1224926"/>
              <a:gd name="connsiteX2" fmla="*/ 8600365 w 8606958"/>
              <a:gd name="connsiteY2" fmla="*/ 764225 h 1224926"/>
              <a:gd name="connsiteX3" fmla="*/ 8600365 w 8606958"/>
              <a:gd name="connsiteY3" fmla="*/ 1224926 h 1224926"/>
              <a:gd name="connsiteX4" fmla="*/ 8600365 w 8606958"/>
              <a:gd name="connsiteY4" fmla="*/ 1224926 h 1224926"/>
              <a:gd name="connsiteX5" fmla="*/ 0 w 8606958"/>
              <a:gd name="connsiteY5" fmla="*/ 1224926 h 1224926"/>
              <a:gd name="connsiteX6" fmla="*/ 0 w 8606958"/>
              <a:gd name="connsiteY6" fmla="*/ 1224926 h 1224926"/>
              <a:gd name="connsiteX7" fmla="*/ 0 w 8606958"/>
              <a:gd name="connsiteY7" fmla="*/ 326075 h 1224926"/>
              <a:gd name="connsiteX8" fmla="*/ 326075 w 8606958"/>
              <a:gd name="connsiteY8" fmla="*/ 0 h 1224926"/>
              <a:gd name="connsiteX0" fmla="*/ 1722819 w 8606958"/>
              <a:gd name="connsiteY0" fmla="*/ 0 h 1237299"/>
              <a:gd name="connsiteX1" fmla="*/ 8603855 w 8606958"/>
              <a:gd name="connsiteY1" fmla="*/ 12373 h 1237299"/>
              <a:gd name="connsiteX2" fmla="*/ 8600365 w 8606958"/>
              <a:gd name="connsiteY2" fmla="*/ 776598 h 1237299"/>
              <a:gd name="connsiteX3" fmla="*/ 8600365 w 8606958"/>
              <a:gd name="connsiteY3" fmla="*/ 1237299 h 1237299"/>
              <a:gd name="connsiteX4" fmla="*/ 8600365 w 8606958"/>
              <a:gd name="connsiteY4" fmla="*/ 1237299 h 1237299"/>
              <a:gd name="connsiteX5" fmla="*/ 0 w 8606958"/>
              <a:gd name="connsiteY5" fmla="*/ 1237299 h 1237299"/>
              <a:gd name="connsiteX6" fmla="*/ 0 w 8606958"/>
              <a:gd name="connsiteY6" fmla="*/ 1237299 h 1237299"/>
              <a:gd name="connsiteX7" fmla="*/ 0 w 8606958"/>
              <a:gd name="connsiteY7" fmla="*/ 338448 h 1237299"/>
              <a:gd name="connsiteX8" fmla="*/ 1722819 w 8606958"/>
              <a:gd name="connsiteY8" fmla="*/ 0 h 1237299"/>
              <a:gd name="connsiteX0" fmla="*/ 1722819 w 8606958"/>
              <a:gd name="connsiteY0" fmla="*/ 0 h 1237299"/>
              <a:gd name="connsiteX1" fmla="*/ 8603855 w 8606958"/>
              <a:gd name="connsiteY1" fmla="*/ 12373 h 1237299"/>
              <a:gd name="connsiteX2" fmla="*/ 8600365 w 8606958"/>
              <a:gd name="connsiteY2" fmla="*/ 776598 h 1237299"/>
              <a:gd name="connsiteX3" fmla="*/ 8600365 w 8606958"/>
              <a:gd name="connsiteY3" fmla="*/ 1237299 h 1237299"/>
              <a:gd name="connsiteX4" fmla="*/ 8600365 w 8606958"/>
              <a:gd name="connsiteY4" fmla="*/ 1237299 h 1237299"/>
              <a:gd name="connsiteX5" fmla="*/ 0 w 8606958"/>
              <a:gd name="connsiteY5" fmla="*/ 1237299 h 1237299"/>
              <a:gd name="connsiteX6" fmla="*/ 0 w 8606958"/>
              <a:gd name="connsiteY6" fmla="*/ 1237299 h 1237299"/>
              <a:gd name="connsiteX7" fmla="*/ 405811 w 8606958"/>
              <a:gd name="connsiteY7" fmla="*/ 480737 h 1237299"/>
              <a:gd name="connsiteX8" fmla="*/ 1722819 w 8606958"/>
              <a:gd name="connsiteY8" fmla="*/ 0 h 1237299"/>
              <a:gd name="connsiteX0" fmla="*/ 1722819 w 8606958"/>
              <a:gd name="connsiteY0" fmla="*/ 0 h 1237299"/>
              <a:gd name="connsiteX1" fmla="*/ 8603855 w 8606958"/>
              <a:gd name="connsiteY1" fmla="*/ 12373 h 1237299"/>
              <a:gd name="connsiteX2" fmla="*/ 8600365 w 8606958"/>
              <a:gd name="connsiteY2" fmla="*/ 776598 h 1237299"/>
              <a:gd name="connsiteX3" fmla="*/ 8600365 w 8606958"/>
              <a:gd name="connsiteY3" fmla="*/ 1237299 h 1237299"/>
              <a:gd name="connsiteX4" fmla="*/ 8600365 w 8606958"/>
              <a:gd name="connsiteY4" fmla="*/ 1237299 h 1237299"/>
              <a:gd name="connsiteX5" fmla="*/ 0 w 8606958"/>
              <a:gd name="connsiteY5" fmla="*/ 1237299 h 1237299"/>
              <a:gd name="connsiteX6" fmla="*/ 0 w 8606958"/>
              <a:gd name="connsiteY6" fmla="*/ 1237299 h 1237299"/>
              <a:gd name="connsiteX7" fmla="*/ 405811 w 8606958"/>
              <a:gd name="connsiteY7" fmla="*/ 480737 h 1237299"/>
              <a:gd name="connsiteX8" fmla="*/ 1722819 w 8606958"/>
              <a:gd name="connsiteY8" fmla="*/ 0 h 1237299"/>
              <a:gd name="connsiteX0" fmla="*/ 1722819 w 8606958"/>
              <a:gd name="connsiteY0" fmla="*/ 0 h 1237299"/>
              <a:gd name="connsiteX1" fmla="*/ 8603855 w 8606958"/>
              <a:gd name="connsiteY1" fmla="*/ 12373 h 1237299"/>
              <a:gd name="connsiteX2" fmla="*/ 8600365 w 8606958"/>
              <a:gd name="connsiteY2" fmla="*/ 776598 h 1237299"/>
              <a:gd name="connsiteX3" fmla="*/ 8600365 w 8606958"/>
              <a:gd name="connsiteY3" fmla="*/ 1237299 h 1237299"/>
              <a:gd name="connsiteX4" fmla="*/ 8600365 w 8606958"/>
              <a:gd name="connsiteY4" fmla="*/ 1237299 h 1237299"/>
              <a:gd name="connsiteX5" fmla="*/ 0 w 8606958"/>
              <a:gd name="connsiteY5" fmla="*/ 1237299 h 1237299"/>
              <a:gd name="connsiteX6" fmla="*/ 585122 w 8606958"/>
              <a:gd name="connsiteY6" fmla="*/ 909415 h 1237299"/>
              <a:gd name="connsiteX7" fmla="*/ 405811 w 8606958"/>
              <a:gd name="connsiteY7" fmla="*/ 480737 h 1237299"/>
              <a:gd name="connsiteX8" fmla="*/ 1722819 w 8606958"/>
              <a:gd name="connsiteY8" fmla="*/ 0 h 1237299"/>
              <a:gd name="connsiteX0" fmla="*/ 1722819 w 8606958"/>
              <a:gd name="connsiteY0" fmla="*/ 0 h 1237299"/>
              <a:gd name="connsiteX1" fmla="*/ 8603855 w 8606958"/>
              <a:gd name="connsiteY1" fmla="*/ 12373 h 1237299"/>
              <a:gd name="connsiteX2" fmla="*/ 8600365 w 8606958"/>
              <a:gd name="connsiteY2" fmla="*/ 776598 h 1237299"/>
              <a:gd name="connsiteX3" fmla="*/ 8600365 w 8606958"/>
              <a:gd name="connsiteY3" fmla="*/ 1237299 h 1237299"/>
              <a:gd name="connsiteX4" fmla="*/ 8600365 w 8606958"/>
              <a:gd name="connsiteY4" fmla="*/ 1237299 h 1237299"/>
              <a:gd name="connsiteX5" fmla="*/ 0 w 8606958"/>
              <a:gd name="connsiteY5" fmla="*/ 1237299 h 1237299"/>
              <a:gd name="connsiteX6" fmla="*/ 585122 w 8606958"/>
              <a:gd name="connsiteY6" fmla="*/ 909415 h 1237299"/>
              <a:gd name="connsiteX7" fmla="*/ 405811 w 8606958"/>
              <a:gd name="connsiteY7" fmla="*/ 480737 h 1237299"/>
              <a:gd name="connsiteX8" fmla="*/ 1722819 w 8606958"/>
              <a:gd name="connsiteY8" fmla="*/ 0 h 1237299"/>
              <a:gd name="connsiteX0" fmla="*/ 1932911 w 8817050"/>
              <a:gd name="connsiteY0" fmla="*/ 0 h 1237299"/>
              <a:gd name="connsiteX1" fmla="*/ 8813947 w 8817050"/>
              <a:gd name="connsiteY1" fmla="*/ 12373 h 1237299"/>
              <a:gd name="connsiteX2" fmla="*/ 8810457 w 8817050"/>
              <a:gd name="connsiteY2" fmla="*/ 776598 h 1237299"/>
              <a:gd name="connsiteX3" fmla="*/ 8810457 w 8817050"/>
              <a:gd name="connsiteY3" fmla="*/ 1237299 h 1237299"/>
              <a:gd name="connsiteX4" fmla="*/ 8810457 w 8817050"/>
              <a:gd name="connsiteY4" fmla="*/ 1237299 h 1237299"/>
              <a:gd name="connsiteX5" fmla="*/ 210092 w 8817050"/>
              <a:gd name="connsiteY5" fmla="*/ 1237299 h 1237299"/>
              <a:gd name="connsiteX6" fmla="*/ 313904 w 8817050"/>
              <a:gd name="connsiteY6" fmla="*/ 810431 h 1237299"/>
              <a:gd name="connsiteX7" fmla="*/ 615903 w 8817050"/>
              <a:gd name="connsiteY7" fmla="*/ 480737 h 1237299"/>
              <a:gd name="connsiteX8" fmla="*/ 1932911 w 8817050"/>
              <a:gd name="connsiteY8" fmla="*/ 0 h 1237299"/>
              <a:gd name="connsiteX0" fmla="*/ 1722819 w 8606958"/>
              <a:gd name="connsiteY0" fmla="*/ 0 h 1237299"/>
              <a:gd name="connsiteX1" fmla="*/ 8603855 w 8606958"/>
              <a:gd name="connsiteY1" fmla="*/ 12373 h 1237299"/>
              <a:gd name="connsiteX2" fmla="*/ 8600365 w 8606958"/>
              <a:gd name="connsiteY2" fmla="*/ 776598 h 1237299"/>
              <a:gd name="connsiteX3" fmla="*/ 8600365 w 8606958"/>
              <a:gd name="connsiteY3" fmla="*/ 1237299 h 1237299"/>
              <a:gd name="connsiteX4" fmla="*/ 8600365 w 8606958"/>
              <a:gd name="connsiteY4" fmla="*/ 1237299 h 1237299"/>
              <a:gd name="connsiteX5" fmla="*/ 0 w 8606958"/>
              <a:gd name="connsiteY5" fmla="*/ 1237299 h 1237299"/>
              <a:gd name="connsiteX6" fmla="*/ 103812 w 8606958"/>
              <a:gd name="connsiteY6" fmla="*/ 810431 h 1237299"/>
              <a:gd name="connsiteX7" fmla="*/ 405811 w 8606958"/>
              <a:gd name="connsiteY7" fmla="*/ 480737 h 1237299"/>
              <a:gd name="connsiteX8" fmla="*/ 1722819 w 8606958"/>
              <a:gd name="connsiteY8" fmla="*/ 0 h 1237299"/>
              <a:gd name="connsiteX0" fmla="*/ 1731342 w 8615481"/>
              <a:gd name="connsiteY0" fmla="*/ 0 h 1237299"/>
              <a:gd name="connsiteX1" fmla="*/ 8612378 w 8615481"/>
              <a:gd name="connsiteY1" fmla="*/ 12373 h 1237299"/>
              <a:gd name="connsiteX2" fmla="*/ 8608888 w 8615481"/>
              <a:gd name="connsiteY2" fmla="*/ 776598 h 1237299"/>
              <a:gd name="connsiteX3" fmla="*/ 8608888 w 8615481"/>
              <a:gd name="connsiteY3" fmla="*/ 1237299 h 1237299"/>
              <a:gd name="connsiteX4" fmla="*/ 8608888 w 8615481"/>
              <a:gd name="connsiteY4" fmla="*/ 1237299 h 1237299"/>
              <a:gd name="connsiteX5" fmla="*/ 8523 w 8615481"/>
              <a:gd name="connsiteY5" fmla="*/ 1237299 h 1237299"/>
              <a:gd name="connsiteX6" fmla="*/ 112335 w 8615481"/>
              <a:gd name="connsiteY6" fmla="*/ 810431 h 1237299"/>
              <a:gd name="connsiteX7" fmla="*/ 414334 w 8615481"/>
              <a:gd name="connsiteY7" fmla="*/ 480737 h 1237299"/>
              <a:gd name="connsiteX8" fmla="*/ 1731342 w 8615481"/>
              <a:gd name="connsiteY8" fmla="*/ 0 h 1237299"/>
              <a:gd name="connsiteX0" fmla="*/ 1731342 w 8615481"/>
              <a:gd name="connsiteY0" fmla="*/ 0 h 1237299"/>
              <a:gd name="connsiteX1" fmla="*/ 8612378 w 8615481"/>
              <a:gd name="connsiteY1" fmla="*/ 12373 h 1237299"/>
              <a:gd name="connsiteX2" fmla="*/ 8608888 w 8615481"/>
              <a:gd name="connsiteY2" fmla="*/ 776598 h 1237299"/>
              <a:gd name="connsiteX3" fmla="*/ 8608888 w 8615481"/>
              <a:gd name="connsiteY3" fmla="*/ 1237299 h 1237299"/>
              <a:gd name="connsiteX4" fmla="*/ 8608888 w 8615481"/>
              <a:gd name="connsiteY4" fmla="*/ 1237299 h 1237299"/>
              <a:gd name="connsiteX5" fmla="*/ 8523 w 8615481"/>
              <a:gd name="connsiteY5" fmla="*/ 1237299 h 1237299"/>
              <a:gd name="connsiteX6" fmla="*/ 112335 w 8615481"/>
              <a:gd name="connsiteY6" fmla="*/ 810431 h 1237299"/>
              <a:gd name="connsiteX7" fmla="*/ 782395 w 8615481"/>
              <a:gd name="connsiteY7" fmla="*/ 251837 h 1237299"/>
              <a:gd name="connsiteX8" fmla="*/ 1731342 w 8615481"/>
              <a:gd name="connsiteY8" fmla="*/ 0 h 1237299"/>
              <a:gd name="connsiteX0" fmla="*/ 1731342 w 8615481"/>
              <a:gd name="connsiteY0" fmla="*/ 0 h 1237299"/>
              <a:gd name="connsiteX1" fmla="*/ 8612378 w 8615481"/>
              <a:gd name="connsiteY1" fmla="*/ 12373 h 1237299"/>
              <a:gd name="connsiteX2" fmla="*/ 8608888 w 8615481"/>
              <a:gd name="connsiteY2" fmla="*/ 776598 h 1237299"/>
              <a:gd name="connsiteX3" fmla="*/ 8608888 w 8615481"/>
              <a:gd name="connsiteY3" fmla="*/ 1237299 h 1237299"/>
              <a:gd name="connsiteX4" fmla="*/ 8608888 w 8615481"/>
              <a:gd name="connsiteY4" fmla="*/ 1237299 h 1237299"/>
              <a:gd name="connsiteX5" fmla="*/ 8523 w 8615481"/>
              <a:gd name="connsiteY5" fmla="*/ 1237299 h 1237299"/>
              <a:gd name="connsiteX6" fmla="*/ 112335 w 8615481"/>
              <a:gd name="connsiteY6" fmla="*/ 810431 h 1237299"/>
              <a:gd name="connsiteX7" fmla="*/ 782395 w 8615481"/>
              <a:gd name="connsiteY7" fmla="*/ 251837 h 1237299"/>
              <a:gd name="connsiteX8" fmla="*/ 1731342 w 8615481"/>
              <a:gd name="connsiteY8" fmla="*/ 0 h 1237299"/>
              <a:gd name="connsiteX0" fmla="*/ 1731342 w 8615481"/>
              <a:gd name="connsiteY0" fmla="*/ 0 h 1237299"/>
              <a:gd name="connsiteX1" fmla="*/ 8612378 w 8615481"/>
              <a:gd name="connsiteY1" fmla="*/ 12373 h 1237299"/>
              <a:gd name="connsiteX2" fmla="*/ 8608888 w 8615481"/>
              <a:gd name="connsiteY2" fmla="*/ 776598 h 1237299"/>
              <a:gd name="connsiteX3" fmla="*/ 8608888 w 8615481"/>
              <a:gd name="connsiteY3" fmla="*/ 1237299 h 1237299"/>
              <a:gd name="connsiteX4" fmla="*/ 8608888 w 8615481"/>
              <a:gd name="connsiteY4" fmla="*/ 1237299 h 1237299"/>
              <a:gd name="connsiteX5" fmla="*/ 8523 w 8615481"/>
              <a:gd name="connsiteY5" fmla="*/ 1237299 h 1237299"/>
              <a:gd name="connsiteX6" fmla="*/ 112335 w 8615481"/>
              <a:gd name="connsiteY6" fmla="*/ 810431 h 1237299"/>
              <a:gd name="connsiteX7" fmla="*/ 782395 w 8615481"/>
              <a:gd name="connsiteY7" fmla="*/ 251837 h 1237299"/>
              <a:gd name="connsiteX8" fmla="*/ 1731342 w 8615481"/>
              <a:gd name="connsiteY8" fmla="*/ 0 h 1237299"/>
              <a:gd name="connsiteX0" fmla="*/ 1727632 w 8611771"/>
              <a:gd name="connsiteY0" fmla="*/ 0 h 1237299"/>
              <a:gd name="connsiteX1" fmla="*/ 8608668 w 8611771"/>
              <a:gd name="connsiteY1" fmla="*/ 12373 h 1237299"/>
              <a:gd name="connsiteX2" fmla="*/ 8605178 w 8611771"/>
              <a:gd name="connsiteY2" fmla="*/ 776598 h 1237299"/>
              <a:gd name="connsiteX3" fmla="*/ 8605178 w 8611771"/>
              <a:gd name="connsiteY3" fmla="*/ 1237299 h 1237299"/>
              <a:gd name="connsiteX4" fmla="*/ 8605178 w 8611771"/>
              <a:gd name="connsiteY4" fmla="*/ 1237299 h 1237299"/>
              <a:gd name="connsiteX5" fmla="*/ 4813 w 8611771"/>
              <a:gd name="connsiteY5" fmla="*/ 1237299 h 1237299"/>
              <a:gd name="connsiteX6" fmla="*/ 108625 w 8611771"/>
              <a:gd name="connsiteY6" fmla="*/ 810431 h 1237299"/>
              <a:gd name="connsiteX7" fmla="*/ 778685 w 8611771"/>
              <a:gd name="connsiteY7" fmla="*/ 251837 h 1237299"/>
              <a:gd name="connsiteX8" fmla="*/ 1727632 w 8611771"/>
              <a:gd name="connsiteY8" fmla="*/ 0 h 1237299"/>
              <a:gd name="connsiteX0" fmla="*/ 1722819 w 8606958"/>
              <a:gd name="connsiteY0" fmla="*/ 0 h 1237299"/>
              <a:gd name="connsiteX1" fmla="*/ 8603855 w 8606958"/>
              <a:gd name="connsiteY1" fmla="*/ 12373 h 1237299"/>
              <a:gd name="connsiteX2" fmla="*/ 8600365 w 8606958"/>
              <a:gd name="connsiteY2" fmla="*/ 776598 h 1237299"/>
              <a:gd name="connsiteX3" fmla="*/ 8600365 w 8606958"/>
              <a:gd name="connsiteY3" fmla="*/ 1237299 h 1237299"/>
              <a:gd name="connsiteX4" fmla="*/ 8600365 w 8606958"/>
              <a:gd name="connsiteY4" fmla="*/ 1237299 h 1237299"/>
              <a:gd name="connsiteX5" fmla="*/ 0 w 8606958"/>
              <a:gd name="connsiteY5" fmla="*/ 1237299 h 1237299"/>
              <a:gd name="connsiteX6" fmla="*/ 103812 w 8606958"/>
              <a:gd name="connsiteY6" fmla="*/ 810431 h 1237299"/>
              <a:gd name="connsiteX7" fmla="*/ 773872 w 8606958"/>
              <a:gd name="connsiteY7" fmla="*/ 251837 h 1237299"/>
              <a:gd name="connsiteX8" fmla="*/ 1722819 w 8606958"/>
              <a:gd name="connsiteY8" fmla="*/ 0 h 1237299"/>
              <a:gd name="connsiteX0" fmla="*/ 1726697 w 8610836"/>
              <a:gd name="connsiteY0" fmla="*/ 0 h 1237299"/>
              <a:gd name="connsiteX1" fmla="*/ 8607733 w 8610836"/>
              <a:gd name="connsiteY1" fmla="*/ 12373 h 1237299"/>
              <a:gd name="connsiteX2" fmla="*/ 8604243 w 8610836"/>
              <a:gd name="connsiteY2" fmla="*/ 776598 h 1237299"/>
              <a:gd name="connsiteX3" fmla="*/ 8604243 w 8610836"/>
              <a:gd name="connsiteY3" fmla="*/ 1237299 h 1237299"/>
              <a:gd name="connsiteX4" fmla="*/ 8604243 w 8610836"/>
              <a:gd name="connsiteY4" fmla="*/ 1237299 h 1237299"/>
              <a:gd name="connsiteX5" fmla="*/ 3878 w 8610836"/>
              <a:gd name="connsiteY5" fmla="*/ 1237299 h 1237299"/>
              <a:gd name="connsiteX6" fmla="*/ 88815 w 8610836"/>
              <a:gd name="connsiteY6" fmla="*/ 810431 h 1237299"/>
              <a:gd name="connsiteX7" fmla="*/ 777750 w 8610836"/>
              <a:gd name="connsiteY7" fmla="*/ 251837 h 1237299"/>
              <a:gd name="connsiteX8" fmla="*/ 1726697 w 8610836"/>
              <a:gd name="connsiteY8" fmla="*/ 0 h 1237299"/>
              <a:gd name="connsiteX0" fmla="*/ 1722819 w 8606958"/>
              <a:gd name="connsiteY0" fmla="*/ 0 h 1237299"/>
              <a:gd name="connsiteX1" fmla="*/ 8603855 w 8606958"/>
              <a:gd name="connsiteY1" fmla="*/ 12373 h 1237299"/>
              <a:gd name="connsiteX2" fmla="*/ 8600365 w 8606958"/>
              <a:gd name="connsiteY2" fmla="*/ 776598 h 1237299"/>
              <a:gd name="connsiteX3" fmla="*/ 8600365 w 8606958"/>
              <a:gd name="connsiteY3" fmla="*/ 1237299 h 1237299"/>
              <a:gd name="connsiteX4" fmla="*/ 8600365 w 8606958"/>
              <a:gd name="connsiteY4" fmla="*/ 1237299 h 1237299"/>
              <a:gd name="connsiteX5" fmla="*/ 0 w 8606958"/>
              <a:gd name="connsiteY5" fmla="*/ 1237299 h 1237299"/>
              <a:gd name="connsiteX6" fmla="*/ 84937 w 8606958"/>
              <a:gd name="connsiteY6" fmla="*/ 810431 h 1237299"/>
              <a:gd name="connsiteX7" fmla="*/ 773872 w 8606958"/>
              <a:gd name="connsiteY7" fmla="*/ 251837 h 1237299"/>
              <a:gd name="connsiteX8" fmla="*/ 1722819 w 8606958"/>
              <a:gd name="connsiteY8" fmla="*/ 0 h 1237299"/>
              <a:gd name="connsiteX0" fmla="*/ 1722819 w 8606958"/>
              <a:gd name="connsiteY0" fmla="*/ 0 h 1237299"/>
              <a:gd name="connsiteX1" fmla="*/ 8603855 w 8606958"/>
              <a:gd name="connsiteY1" fmla="*/ 12373 h 1237299"/>
              <a:gd name="connsiteX2" fmla="*/ 8600365 w 8606958"/>
              <a:gd name="connsiteY2" fmla="*/ 776598 h 1237299"/>
              <a:gd name="connsiteX3" fmla="*/ 8600365 w 8606958"/>
              <a:gd name="connsiteY3" fmla="*/ 1237299 h 1237299"/>
              <a:gd name="connsiteX4" fmla="*/ 8600365 w 8606958"/>
              <a:gd name="connsiteY4" fmla="*/ 1237299 h 1237299"/>
              <a:gd name="connsiteX5" fmla="*/ 0 w 8606958"/>
              <a:gd name="connsiteY5" fmla="*/ 1237299 h 1237299"/>
              <a:gd name="connsiteX6" fmla="*/ 84937 w 8606958"/>
              <a:gd name="connsiteY6" fmla="*/ 810431 h 1237299"/>
              <a:gd name="connsiteX7" fmla="*/ 773872 w 8606958"/>
              <a:gd name="connsiteY7" fmla="*/ 251837 h 1237299"/>
              <a:gd name="connsiteX8" fmla="*/ 1722819 w 8606958"/>
              <a:gd name="connsiteY8" fmla="*/ 0 h 1237299"/>
              <a:gd name="connsiteX0" fmla="*/ 1722819 w 8606958"/>
              <a:gd name="connsiteY0" fmla="*/ 0 h 1237299"/>
              <a:gd name="connsiteX1" fmla="*/ 8603855 w 8606958"/>
              <a:gd name="connsiteY1" fmla="*/ 12373 h 1237299"/>
              <a:gd name="connsiteX2" fmla="*/ 8600365 w 8606958"/>
              <a:gd name="connsiteY2" fmla="*/ 776598 h 1237299"/>
              <a:gd name="connsiteX3" fmla="*/ 8600365 w 8606958"/>
              <a:gd name="connsiteY3" fmla="*/ 1237299 h 1237299"/>
              <a:gd name="connsiteX4" fmla="*/ 8600365 w 8606958"/>
              <a:gd name="connsiteY4" fmla="*/ 1237299 h 1237299"/>
              <a:gd name="connsiteX5" fmla="*/ 0 w 8606958"/>
              <a:gd name="connsiteY5" fmla="*/ 1237299 h 1237299"/>
              <a:gd name="connsiteX6" fmla="*/ 84937 w 8606958"/>
              <a:gd name="connsiteY6" fmla="*/ 810431 h 1237299"/>
              <a:gd name="connsiteX7" fmla="*/ 773872 w 8606958"/>
              <a:gd name="connsiteY7" fmla="*/ 251837 h 1237299"/>
              <a:gd name="connsiteX8" fmla="*/ 1722819 w 8606958"/>
              <a:gd name="connsiteY8" fmla="*/ 0 h 1237299"/>
              <a:gd name="connsiteX0" fmla="*/ 1722819 w 8606958"/>
              <a:gd name="connsiteY0" fmla="*/ 0 h 1237299"/>
              <a:gd name="connsiteX1" fmla="*/ 8603855 w 8606958"/>
              <a:gd name="connsiteY1" fmla="*/ 12373 h 1237299"/>
              <a:gd name="connsiteX2" fmla="*/ 8600365 w 8606958"/>
              <a:gd name="connsiteY2" fmla="*/ 776598 h 1237299"/>
              <a:gd name="connsiteX3" fmla="*/ 8600365 w 8606958"/>
              <a:gd name="connsiteY3" fmla="*/ 1237299 h 1237299"/>
              <a:gd name="connsiteX4" fmla="*/ 8600365 w 8606958"/>
              <a:gd name="connsiteY4" fmla="*/ 1237299 h 1237299"/>
              <a:gd name="connsiteX5" fmla="*/ 0 w 8606958"/>
              <a:gd name="connsiteY5" fmla="*/ 1237299 h 1237299"/>
              <a:gd name="connsiteX6" fmla="*/ 84937 w 8606958"/>
              <a:gd name="connsiteY6" fmla="*/ 810431 h 1237299"/>
              <a:gd name="connsiteX7" fmla="*/ 773872 w 8606958"/>
              <a:gd name="connsiteY7" fmla="*/ 251837 h 1237299"/>
              <a:gd name="connsiteX8" fmla="*/ 1722819 w 8606958"/>
              <a:gd name="connsiteY8" fmla="*/ 0 h 1237299"/>
              <a:gd name="connsiteX0" fmla="*/ 1722819 w 8606958"/>
              <a:gd name="connsiteY0" fmla="*/ 0 h 1237299"/>
              <a:gd name="connsiteX1" fmla="*/ 8603855 w 8606958"/>
              <a:gd name="connsiteY1" fmla="*/ 12373 h 1237299"/>
              <a:gd name="connsiteX2" fmla="*/ 8600365 w 8606958"/>
              <a:gd name="connsiteY2" fmla="*/ 776598 h 1237299"/>
              <a:gd name="connsiteX3" fmla="*/ 8600365 w 8606958"/>
              <a:gd name="connsiteY3" fmla="*/ 1237299 h 1237299"/>
              <a:gd name="connsiteX4" fmla="*/ 8600365 w 8606958"/>
              <a:gd name="connsiteY4" fmla="*/ 1237299 h 1237299"/>
              <a:gd name="connsiteX5" fmla="*/ 0 w 8606958"/>
              <a:gd name="connsiteY5" fmla="*/ 1237299 h 1237299"/>
              <a:gd name="connsiteX6" fmla="*/ 84937 w 8606958"/>
              <a:gd name="connsiteY6" fmla="*/ 810431 h 1237299"/>
              <a:gd name="connsiteX7" fmla="*/ 745560 w 8606958"/>
              <a:gd name="connsiteY7" fmla="*/ 239464 h 1237299"/>
              <a:gd name="connsiteX8" fmla="*/ 1722819 w 8606958"/>
              <a:gd name="connsiteY8" fmla="*/ 0 h 1237299"/>
              <a:gd name="connsiteX0" fmla="*/ 1722819 w 8606958"/>
              <a:gd name="connsiteY0" fmla="*/ 0 h 1237299"/>
              <a:gd name="connsiteX1" fmla="*/ 8603855 w 8606958"/>
              <a:gd name="connsiteY1" fmla="*/ 12373 h 1237299"/>
              <a:gd name="connsiteX2" fmla="*/ 8600365 w 8606958"/>
              <a:gd name="connsiteY2" fmla="*/ 776598 h 1237299"/>
              <a:gd name="connsiteX3" fmla="*/ 8600365 w 8606958"/>
              <a:gd name="connsiteY3" fmla="*/ 1237299 h 1237299"/>
              <a:gd name="connsiteX4" fmla="*/ 8600365 w 8606958"/>
              <a:gd name="connsiteY4" fmla="*/ 1237299 h 1237299"/>
              <a:gd name="connsiteX5" fmla="*/ 0 w 8606958"/>
              <a:gd name="connsiteY5" fmla="*/ 1237299 h 1237299"/>
              <a:gd name="connsiteX6" fmla="*/ 84937 w 8606958"/>
              <a:gd name="connsiteY6" fmla="*/ 810431 h 1237299"/>
              <a:gd name="connsiteX7" fmla="*/ 745560 w 8606958"/>
              <a:gd name="connsiteY7" fmla="*/ 239464 h 1237299"/>
              <a:gd name="connsiteX8" fmla="*/ 1722819 w 8606958"/>
              <a:gd name="connsiteY8" fmla="*/ 0 h 1237299"/>
              <a:gd name="connsiteX0" fmla="*/ 1722819 w 8606958"/>
              <a:gd name="connsiteY0" fmla="*/ 0 h 1237299"/>
              <a:gd name="connsiteX1" fmla="*/ 8603855 w 8606958"/>
              <a:gd name="connsiteY1" fmla="*/ 12373 h 1237299"/>
              <a:gd name="connsiteX2" fmla="*/ 8600365 w 8606958"/>
              <a:gd name="connsiteY2" fmla="*/ 776598 h 1237299"/>
              <a:gd name="connsiteX3" fmla="*/ 8600365 w 8606958"/>
              <a:gd name="connsiteY3" fmla="*/ 1237299 h 1237299"/>
              <a:gd name="connsiteX4" fmla="*/ 8600365 w 8606958"/>
              <a:gd name="connsiteY4" fmla="*/ 1237299 h 1237299"/>
              <a:gd name="connsiteX5" fmla="*/ 0 w 8606958"/>
              <a:gd name="connsiteY5" fmla="*/ 1237299 h 1237299"/>
              <a:gd name="connsiteX6" fmla="*/ 84937 w 8606958"/>
              <a:gd name="connsiteY6" fmla="*/ 810431 h 1237299"/>
              <a:gd name="connsiteX7" fmla="*/ 745560 w 8606958"/>
              <a:gd name="connsiteY7" fmla="*/ 239464 h 1237299"/>
              <a:gd name="connsiteX8" fmla="*/ 1722819 w 8606958"/>
              <a:gd name="connsiteY8" fmla="*/ 0 h 1237299"/>
              <a:gd name="connsiteX0" fmla="*/ 1722819 w 8606958"/>
              <a:gd name="connsiteY0" fmla="*/ 0 h 1237299"/>
              <a:gd name="connsiteX1" fmla="*/ 8603855 w 8606958"/>
              <a:gd name="connsiteY1" fmla="*/ 12373 h 1237299"/>
              <a:gd name="connsiteX2" fmla="*/ 8600365 w 8606958"/>
              <a:gd name="connsiteY2" fmla="*/ 776598 h 1237299"/>
              <a:gd name="connsiteX3" fmla="*/ 8600365 w 8606958"/>
              <a:gd name="connsiteY3" fmla="*/ 1237299 h 1237299"/>
              <a:gd name="connsiteX4" fmla="*/ 8600365 w 8606958"/>
              <a:gd name="connsiteY4" fmla="*/ 1237299 h 1237299"/>
              <a:gd name="connsiteX5" fmla="*/ 0 w 8606958"/>
              <a:gd name="connsiteY5" fmla="*/ 1237299 h 1237299"/>
              <a:gd name="connsiteX6" fmla="*/ 84937 w 8606958"/>
              <a:gd name="connsiteY6" fmla="*/ 810431 h 1237299"/>
              <a:gd name="connsiteX7" fmla="*/ 745560 w 8606958"/>
              <a:gd name="connsiteY7" fmla="*/ 239464 h 1237299"/>
              <a:gd name="connsiteX8" fmla="*/ 1722819 w 8606958"/>
              <a:gd name="connsiteY8" fmla="*/ 0 h 1237299"/>
              <a:gd name="connsiteX0" fmla="*/ 1722819 w 8606958"/>
              <a:gd name="connsiteY0" fmla="*/ 0 h 1237299"/>
              <a:gd name="connsiteX1" fmla="*/ 8603855 w 8606958"/>
              <a:gd name="connsiteY1" fmla="*/ 12373 h 1237299"/>
              <a:gd name="connsiteX2" fmla="*/ 8600365 w 8606958"/>
              <a:gd name="connsiteY2" fmla="*/ 776598 h 1237299"/>
              <a:gd name="connsiteX3" fmla="*/ 8600365 w 8606958"/>
              <a:gd name="connsiteY3" fmla="*/ 1237299 h 1237299"/>
              <a:gd name="connsiteX4" fmla="*/ 8600365 w 8606958"/>
              <a:gd name="connsiteY4" fmla="*/ 1237299 h 1237299"/>
              <a:gd name="connsiteX5" fmla="*/ 0 w 8606958"/>
              <a:gd name="connsiteY5" fmla="*/ 1237299 h 1237299"/>
              <a:gd name="connsiteX6" fmla="*/ 84937 w 8606958"/>
              <a:gd name="connsiteY6" fmla="*/ 810431 h 1237299"/>
              <a:gd name="connsiteX7" fmla="*/ 745560 w 8606958"/>
              <a:gd name="connsiteY7" fmla="*/ 239464 h 1237299"/>
              <a:gd name="connsiteX8" fmla="*/ 1722819 w 8606958"/>
              <a:gd name="connsiteY8" fmla="*/ 0 h 1237299"/>
              <a:gd name="connsiteX0" fmla="*/ 1722819 w 8606958"/>
              <a:gd name="connsiteY0" fmla="*/ 0 h 1237299"/>
              <a:gd name="connsiteX1" fmla="*/ 8603855 w 8606958"/>
              <a:gd name="connsiteY1" fmla="*/ 12373 h 1237299"/>
              <a:gd name="connsiteX2" fmla="*/ 8600365 w 8606958"/>
              <a:gd name="connsiteY2" fmla="*/ 776598 h 1237299"/>
              <a:gd name="connsiteX3" fmla="*/ 8600365 w 8606958"/>
              <a:gd name="connsiteY3" fmla="*/ 1237299 h 1237299"/>
              <a:gd name="connsiteX4" fmla="*/ 8600365 w 8606958"/>
              <a:gd name="connsiteY4" fmla="*/ 1237299 h 1237299"/>
              <a:gd name="connsiteX5" fmla="*/ 0 w 8606958"/>
              <a:gd name="connsiteY5" fmla="*/ 1237299 h 1237299"/>
              <a:gd name="connsiteX6" fmla="*/ 84937 w 8606958"/>
              <a:gd name="connsiteY6" fmla="*/ 810431 h 1237299"/>
              <a:gd name="connsiteX7" fmla="*/ 745560 w 8606958"/>
              <a:gd name="connsiteY7" fmla="*/ 239464 h 1237299"/>
              <a:gd name="connsiteX8" fmla="*/ 1722819 w 8606958"/>
              <a:gd name="connsiteY8" fmla="*/ 0 h 1237299"/>
              <a:gd name="connsiteX0" fmla="*/ 1722819 w 8606958"/>
              <a:gd name="connsiteY0" fmla="*/ 0 h 1237299"/>
              <a:gd name="connsiteX1" fmla="*/ 8603855 w 8606958"/>
              <a:gd name="connsiteY1" fmla="*/ 12373 h 1237299"/>
              <a:gd name="connsiteX2" fmla="*/ 8600365 w 8606958"/>
              <a:gd name="connsiteY2" fmla="*/ 776598 h 1237299"/>
              <a:gd name="connsiteX3" fmla="*/ 8600365 w 8606958"/>
              <a:gd name="connsiteY3" fmla="*/ 1237299 h 1237299"/>
              <a:gd name="connsiteX4" fmla="*/ 8600365 w 8606958"/>
              <a:gd name="connsiteY4" fmla="*/ 1237299 h 1237299"/>
              <a:gd name="connsiteX5" fmla="*/ 0 w 8606958"/>
              <a:gd name="connsiteY5" fmla="*/ 1237299 h 1237299"/>
              <a:gd name="connsiteX6" fmla="*/ 84937 w 8606958"/>
              <a:gd name="connsiteY6" fmla="*/ 810431 h 1237299"/>
              <a:gd name="connsiteX7" fmla="*/ 745560 w 8606958"/>
              <a:gd name="connsiteY7" fmla="*/ 239464 h 1237299"/>
              <a:gd name="connsiteX8" fmla="*/ 1722819 w 8606958"/>
              <a:gd name="connsiteY8" fmla="*/ 0 h 1237299"/>
              <a:gd name="connsiteX0" fmla="*/ 1637882 w 8606958"/>
              <a:gd name="connsiteY0" fmla="*/ 0 h 1237299"/>
              <a:gd name="connsiteX1" fmla="*/ 8603855 w 8606958"/>
              <a:gd name="connsiteY1" fmla="*/ 12373 h 1237299"/>
              <a:gd name="connsiteX2" fmla="*/ 8600365 w 8606958"/>
              <a:gd name="connsiteY2" fmla="*/ 776598 h 1237299"/>
              <a:gd name="connsiteX3" fmla="*/ 8600365 w 8606958"/>
              <a:gd name="connsiteY3" fmla="*/ 1237299 h 1237299"/>
              <a:gd name="connsiteX4" fmla="*/ 8600365 w 8606958"/>
              <a:gd name="connsiteY4" fmla="*/ 1237299 h 1237299"/>
              <a:gd name="connsiteX5" fmla="*/ 0 w 8606958"/>
              <a:gd name="connsiteY5" fmla="*/ 1237299 h 1237299"/>
              <a:gd name="connsiteX6" fmla="*/ 84937 w 8606958"/>
              <a:gd name="connsiteY6" fmla="*/ 810431 h 1237299"/>
              <a:gd name="connsiteX7" fmla="*/ 745560 w 8606958"/>
              <a:gd name="connsiteY7" fmla="*/ 239464 h 1237299"/>
              <a:gd name="connsiteX8" fmla="*/ 1637882 w 8606958"/>
              <a:gd name="connsiteY8" fmla="*/ 0 h 1237299"/>
              <a:gd name="connsiteX0" fmla="*/ 2298504 w 8606958"/>
              <a:gd name="connsiteY0" fmla="*/ 0 h 1249672"/>
              <a:gd name="connsiteX1" fmla="*/ 8603855 w 8606958"/>
              <a:gd name="connsiteY1" fmla="*/ 24746 h 1249672"/>
              <a:gd name="connsiteX2" fmla="*/ 8600365 w 8606958"/>
              <a:gd name="connsiteY2" fmla="*/ 788971 h 1249672"/>
              <a:gd name="connsiteX3" fmla="*/ 8600365 w 8606958"/>
              <a:gd name="connsiteY3" fmla="*/ 1249672 h 1249672"/>
              <a:gd name="connsiteX4" fmla="*/ 8600365 w 8606958"/>
              <a:gd name="connsiteY4" fmla="*/ 1249672 h 1249672"/>
              <a:gd name="connsiteX5" fmla="*/ 0 w 8606958"/>
              <a:gd name="connsiteY5" fmla="*/ 1249672 h 1249672"/>
              <a:gd name="connsiteX6" fmla="*/ 84937 w 8606958"/>
              <a:gd name="connsiteY6" fmla="*/ 822804 h 1249672"/>
              <a:gd name="connsiteX7" fmla="*/ 745560 w 8606958"/>
              <a:gd name="connsiteY7" fmla="*/ 251837 h 1249672"/>
              <a:gd name="connsiteX8" fmla="*/ 2298504 w 8606958"/>
              <a:gd name="connsiteY8" fmla="*/ 0 h 1249672"/>
              <a:gd name="connsiteX0" fmla="*/ 2298504 w 8606958"/>
              <a:gd name="connsiteY0" fmla="*/ 0 h 1249672"/>
              <a:gd name="connsiteX1" fmla="*/ 8603855 w 8606958"/>
              <a:gd name="connsiteY1" fmla="*/ 24746 h 1249672"/>
              <a:gd name="connsiteX2" fmla="*/ 8600365 w 8606958"/>
              <a:gd name="connsiteY2" fmla="*/ 788971 h 1249672"/>
              <a:gd name="connsiteX3" fmla="*/ 8600365 w 8606958"/>
              <a:gd name="connsiteY3" fmla="*/ 1249672 h 1249672"/>
              <a:gd name="connsiteX4" fmla="*/ 8600365 w 8606958"/>
              <a:gd name="connsiteY4" fmla="*/ 1249672 h 1249672"/>
              <a:gd name="connsiteX5" fmla="*/ 0 w 8606958"/>
              <a:gd name="connsiteY5" fmla="*/ 1249672 h 1249672"/>
              <a:gd name="connsiteX6" fmla="*/ 84937 w 8606958"/>
              <a:gd name="connsiteY6" fmla="*/ 822804 h 1249672"/>
              <a:gd name="connsiteX7" fmla="*/ 745560 w 8606958"/>
              <a:gd name="connsiteY7" fmla="*/ 251837 h 1249672"/>
              <a:gd name="connsiteX8" fmla="*/ 2298504 w 8606958"/>
              <a:gd name="connsiteY8" fmla="*/ 0 h 1249672"/>
              <a:gd name="connsiteX0" fmla="*/ 2298504 w 8606958"/>
              <a:gd name="connsiteY0" fmla="*/ 0 h 1249672"/>
              <a:gd name="connsiteX1" fmla="*/ 8603855 w 8606958"/>
              <a:gd name="connsiteY1" fmla="*/ 24746 h 1249672"/>
              <a:gd name="connsiteX2" fmla="*/ 8600365 w 8606958"/>
              <a:gd name="connsiteY2" fmla="*/ 788971 h 1249672"/>
              <a:gd name="connsiteX3" fmla="*/ 8600365 w 8606958"/>
              <a:gd name="connsiteY3" fmla="*/ 1249672 h 1249672"/>
              <a:gd name="connsiteX4" fmla="*/ 8600365 w 8606958"/>
              <a:gd name="connsiteY4" fmla="*/ 1249672 h 1249672"/>
              <a:gd name="connsiteX5" fmla="*/ 0 w 8606958"/>
              <a:gd name="connsiteY5" fmla="*/ 1249672 h 1249672"/>
              <a:gd name="connsiteX6" fmla="*/ 84937 w 8606958"/>
              <a:gd name="connsiteY6" fmla="*/ 822804 h 1249672"/>
              <a:gd name="connsiteX7" fmla="*/ 2298504 w 8606958"/>
              <a:gd name="connsiteY7" fmla="*/ 0 h 1249672"/>
              <a:gd name="connsiteX0" fmla="*/ 2600441 w 8908895"/>
              <a:gd name="connsiteY0" fmla="*/ 0 h 1249672"/>
              <a:gd name="connsiteX1" fmla="*/ 8905792 w 8908895"/>
              <a:gd name="connsiteY1" fmla="*/ 24746 h 1249672"/>
              <a:gd name="connsiteX2" fmla="*/ 8902302 w 8908895"/>
              <a:gd name="connsiteY2" fmla="*/ 788971 h 1249672"/>
              <a:gd name="connsiteX3" fmla="*/ 8902302 w 8908895"/>
              <a:gd name="connsiteY3" fmla="*/ 1249672 h 1249672"/>
              <a:gd name="connsiteX4" fmla="*/ 8902302 w 8908895"/>
              <a:gd name="connsiteY4" fmla="*/ 1249672 h 1249672"/>
              <a:gd name="connsiteX5" fmla="*/ 301937 w 8908895"/>
              <a:gd name="connsiteY5" fmla="*/ 1249672 h 1249672"/>
              <a:gd name="connsiteX6" fmla="*/ 2600441 w 8908895"/>
              <a:gd name="connsiteY6" fmla="*/ 0 h 1249672"/>
              <a:gd name="connsiteX0" fmla="*/ 2600441 w 8908895"/>
              <a:gd name="connsiteY0" fmla="*/ 0 h 1231113"/>
              <a:gd name="connsiteX1" fmla="*/ 8905792 w 8908895"/>
              <a:gd name="connsiteY1" fmla="*/ 6187 h 1231113"/>
              <a:gd name="connsiteX2" fmla="*/ 8902302 w 8908895"/>
              <a:gd name="connsiteY2" fmla="*/ 770412 h 1231113"/>
              <a:gd name="connsiteX3" fmla="*/ 8902302 w 8908895"/>
              <a:gd name="connsiteY3" fmla="*/ 1231113 h 1231113"/>
              <a:gd name="connsiteX4" fmla="*/ 8902302 w 8908895"/>
              <a:gd name="connsiteY4" fmla="*/ 1231113 h 1231113"/>
              <a:gd name="connsiteX5" fmla="*/ 301937 w 8908895"/>
              <a:gd name="connsiteY5" fmla="*/ 1231113 h 1231113"/>
              <a:gd name="connsiteX6" fmla="*/ 2600441 w 8908895"/>
              <a:gd name="connsiteY6" fmla="*/ 0 h 1231113"/>
              <a:gd name="connsiteX0" fmla="*/ 2716264 w 9024718"/>
              <a:gd name="connsiteY0" fmla="*/ 0 h 1231113"/>
              <a:gd name="connsiteX1" fmla="*/ 9021615 w 9024718"/>
              <a:gd name="connsiteY1" fmla="*/ 6187 h 1231113"/>
              <a:gd name="connsiteX2" fmla="*/ 9018125 w 9024718"/>
              <a:gd name="connsiteY2" fmla="*/ 770412 h 1231113"/>
              <a:gd name="connsiteX3" fmla="*/ 9018125 w 9024718"/>
              <a:gd name="connsiteY3" fmla="*/ 1231113 h 1231113"/>
              <a:gd name="connsiteX4" fmla="*/ 9018125 w 9024718"/>
              <a:gd name="connsiteY4" fmla="*/ 1231113 h 1231113"/>
              <a:gd name="connsiteX5" fmla="*/ 417760 w 9024718"/>
              <a:gd name="connsiteY5" fmla="*/ 1231113 h 1231113"/>
              <a:gd name="connsiteX6" fmla="*/ 2716264 w 9024718"/>
              <a:gd name="connsiteY6" fmla="*/ 0 h 1231113"/>
              <a:gd name="connsiteX0" fmla="*/ 2300894 w 8609348"/>
              <a:gd name="connsiteY0" fmla="*/ 0 h 1231113"/>
              <a:gd name="connsiteX1" fmla="*/ 8606245 w 8609348"/>
              <a:gd name="connsiteY1" fmla="*/ 6187 h 1231113"/>
              <a:gd name="connsiteX2" fmla="*/ 8602755 w 8609348"/>
              <a:gd name="connsiteY2" fmla="*/ 770412 h 1231113"/>
              <a:gd name="connsiteX3" fmla="*/ 8602755 w 8609348"/>
              <a:gd name="connsiteY3" fmla="*/ 1231113 h 1231113"/>
              <a:gd name="connsiteX4" fmla="*/ 8602755 w 8609348"/>
              <a:gd name="connsiteY4" fmla="*/ 1231113 h 1231113"/>
              <a:gd name="connsiteX5" fmla="*/ 2390 w 8609348"/>
              <a:gd name="connsiteY5" fmla="*/ 1231113 h 1231113"/>
              <a:gd name="connsiteX6" fmla="*/ 2300894 w 8609348"/>
              <a:gd name="connsiteY6" fmla="*/ 0 h 1231113"/>
              <a:gd name="connsiteX0" fmla="*/ 2299332 w 8607786"/>
              <a:gd name="connsiteY0" fmla="*/ 0 h 1231113"/>
              <a:gd name="connsiteX1" fmla="*/ 8604683 w 8607786"/>
              <a:gd name="connsiteY1" fmla="*/ 6187 h 1231113"/>
              <a:gd name="connsiteX2" fmla="*/ 8601193 w 8607786"/>
              <a:gd name="connsiteY2" fmla="*/ 770412 h 1231113"/>
              <a:gd name="connsiteX3" fmla="*/ 8601193 w 8607786"/>
              <a:gd name="connsiteY3" fmla="*/ 1231113 h 1231113"/>
              <a:gd name="connsiteX4" fmla="*/ 8601193 w 8607786"/>
              <a:gd name="connsiteY4" fmla="*/ 1231113 h 1231113"/>
              <a:gd name="connsiteX5" fmla="*/ 828 w 8607786"/>
              <a:gd name="connsiteY5" fmla="*/ 1231113 h 1231113"/>
              <a:gd name="connsiteX6" fmla="*/ 2299332 w 8607786"/>
              <a:gd name="connsiteY6" fmla="*/ 0 h 1231113"/>
              <a:gd name="connsiteX0" fmla="*/ 2298564 w 8607018"/>
              <a:gd name="connsiteY0" fmla="*/ 0 h 1231113"/>
              <a:gd name="connsiteX1" fmla="*/ 8603915 w 8607018"/>
              <a:gd name="connsiteY1" fmla="*/ 6187 h 1231113"/>
              <a:gd name="connsiteX2" fmla="*/ 8600425 w 8607018"/>
              <a:gd name="connsiteY2" fmla="*/ 770412 h 1231113"/>
              <a:gd name="connsiteX3" fmla="*/ 8600425 w 8607018"/>
              <a:gd name="connsiteY3" fmla="*/ 1231113 h 1231113"/>
              <a:gd name="connsiteX4" fmla="*/ 8600425 w 8607018"/>
              <a:gd name="connsiteY4" fmla="*/ 1231113 h 1231113"/>
              <a:gd name="connsiteX5" fmla="*/ 60 w 8607018"/>
              <a:gd name="connsiteY5" fmla="*/ 1231113 h 1231113"/>
              <a:gd name="connsiteX6" fmla="*/ 2298564 w 8607018"/>
              <a:gd name="connsiteY6" fmla="*/ 0 h 12311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07018" h="1231113">
                <a:moveTo>
                  <a:pt x="2298564" y="0"/>
                </a:moveTo>
                <a:lnTo>
                  <a:pt x="8603915" y="6187"/>
                </a:lnTo>
                <a:cubicBezTo>
                  <a:pt x="8612551" y="339562"/>
                  <a:pt x="8600425" y="590326"/>
                  <a:pt x="8600425" y="770412"/>
                </a:cubicBezTo>
                <a:lnTo>
                  <a:pt x="8600425" y="1231113"/>
                </a:lnTo>
                <a:lnTo>
                  <a:pt x="8600425" y="1231113"/>
                </a:lnTo>
                <a:lnTo>
                  <a:pt x="60" y="1231113"/>
                </a:lnTo>
                <a:cubicBezTo>
                  <a:pt x="-2693" y="979529"/>
                  <a:pt x="81279" y="0"/>
                  <a:pt x="2298564" y="0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</p:spPr>
        <p:txBody>
          <a:bodyPr anchor="t">
            <a:noAutofit/>
          </a:bodyPr>
          <a:lstStyle>
            <a:lvl1pPr marL="1371600">
              <a:lnSpc>
                <a:spcPct val="280000"/>
              </a:lnSpc>
              <a:spcBef>
                <a:spcPts val="1800"/>
              </a:spcBef>
              <a:defRPr>
                <a:solidFill>
                  <a:schemeClr val="bg2"/>
                </a:solidFill>
              </a:defRPr>
            </a:lvl1pPr>
          </a:lstStyle>
          <a:p>
            <a:r>
              <a:rPr lang="en-US" sz="4400">
                <a:solidFill>
                  <a:srgbClr val="FFFFFF"/>
                </a:solidFill>
              </a:rPr>
              <a:t>Click to edit Master title style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9A0315CC-EC7D-4E65-936E-03F3BE220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477125" y="0"/>
            <a:ext cx="4714875" cy="6858000"/>
          </a:xfrm>
          <a:custGeom>
            <a:avLst/>
            <a:gdLst>
              <a:gd name="connsiteX0" fmla="*/ 3611850 w 4528607"/>
              <a:gd name="connsiteY0" fmla="*/ 0 h 6858000"/>
              <a:gd name="connsiteX1" fmla="*/ 4528607 w 4528607"/>
              <a:gd name="connsiteY1" fmla="*/ 0 h 6858000"/>
              <a:gd name="connsiteX2" fmla="*/ 4528607 w 4528607"/>
              <a:gd name="connsiteY2" fmla="*/ 6858000 h 6858000"/>
              <a:gd name="connsiteX3" fmla="*/ 0 w 4528607"/>
              <a:gd name="connsiteY3" fmla="*/ 6858000 h 6858000"/>
              <a:gd name="connsiteX4" fmla="*/ 157749 w 4528607"/>
              <a:gd name="connsiteY4" fmla="*/ 6846005 h 6858000"/>
              <a:gd name="connsiteX5" fmla="*/ 3612770 w 4528607"/>
              <a:gd name="connsiteY5" fmla="*/ 3017366 h 6858000"/>
              <a:gd name="connsiteX6" fmla="*/ 3611350 w 4528607"/>
              <a:gd name="connsiteY6" fmla="*/ 2961216 h 6858000"/>
              <a:gd name="connsiteX7" fmla="*/ 3611850 w 4528607"/>
              <a:gd name="connsiteY7" fmla="*/ 2961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28607" h="6858000">
                <a:moveTo>
                  <a:pt x="3611850" y="0"/>
                </a:moveTo>
                <a:lnTo>
                  <a:pt x="4528607" y="0"/>
                </a:lnTo>
                <a:lnTo>
                  <a:pt x="4528607" y="6858000"/>
                </a:lnTo>
                <a:lnTo>
                  <a:pt x="0" y="6858000"/>
                </a:lnTo>
                <a:lnTo>
                  <a:pt x="157749" y="6846005"/>
                </a:lnTo>
                <a:cubicBezTo>
                  <a:pt x="2098384" y="6648923"/>
                  <a:pt x="3612770" y="5009996"/>
                  <a:pt x="3612770" y="3017366"/>
                </a:cubicBezTo>
                <a:lnTo>
                  <a:pt x="3611350" y="2961216"/>
                </a:lnTo>
                <a:lnTo>
                  <a:pt x="3611850" y="2961216"/>
                </a:lnTo>
                <a:close/>
              </a:path>
            </a:pathLst>
          </a:custGeom>
          <a:solidFill>
            <a:schemeClr val="accent2">
              <a:lumMod val="75000"/>
              <a:alpha val="6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DAB5A3B-4D59-4E0D-9EA9-FAFC9BFBB57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00614" y="5920740"/>
            <a:ext cx="5476512" cy="723900"/>
          </a:xfrm>
        </p:spPr>
        <p:txBody>
          <a:bodyPr>
            <a:noAutofit/>
          </a:bodyPr>
          <a:lstStyle>
            <a:lvl1pPr>
              <a:buNone/>
              <a:defRPr sz="2000">
                <a:solidFill>
                  <a:schemeClr val="bg2"/>
                </a:solidFill>
              </a:defRPr>
            </a:lvl1pPr>
            <a:lvl2pPr>
              <a:buNone/>
              <a:defRPr sz="2000">
                <a:solidFill>
                  <a:schemeClr val="bg2"/>
                </a:solidFill>
              </a:defRPr>
            </a:lvl2pPr>
            <a:lvl3pPr>
              <a:buNone/>
              <a:defRPr sz="2000">
                <a:solidFill>
                  <a:schemeClr val="bg2"/>
                </a:solidFill>
              </a:defRPr>
            </a:lvl3pPr>
            <a:lvl4pPr>
              <a:buNone/>
              <a:defRPr sz="2000">
                <a:solidFill>
                  <a:schemeClr val="bg2"/>
                </a:solidFill>
              </a:defRPr>
            </a:lvl4pPr>
            <a:lvl5pPr>
              <a:buNone/>
              <a:defRPr sz="2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53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51886-4F39-4E3E-948D-DBC73F267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4805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2C7B2A-B6BE-46FD-9278-A5246BF7E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3200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E85295-E4B5-4D75-954F-B07A2F4CA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35623"/>
            <a:ext cx="3200400" cy="3554039"/>
          </a:xfrm>
        </p:spPr>
        <p:txBody>
          <a:bodyPr>
            <a:normAutofit/>
          </a:bodyPr>
          <a:lstStyle>
            <a:lvl1pPr marL="283464" indent="-283464">
              <a:defRPr sz="1400"/>
            </a:lvl1pPr>
            <a:lvl2pPr marL="283464" indent="-283464">
              <a:defRPr sz="1400"/>
            </a:lvl2pPr>
            <a:lvl3pPr marL="283464" indent="-283464">
              <a:defRPr sz="1400"/>
            </a:lvl3pPr>
            <a:lvl4pPr marL="283464" indent="-283464">
              <a:defRPr sz="1400"/>
            </a:lvl4pPr>
            <a:lvl5pPr marL="283464" indent="-283464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87ABF0-C78D-4589-8FA5-0D6238B4B0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496597" y="1679012"/>
            <a:ext cx="3200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6A4064-2E0A-4FC3-837B-14EC0EF3A6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6597" y="2633472"/>
            <a:ext cx="3200400" cy="3554040"/>
          </a:xfrm>
        </p:spPr>
        <p:txBody>
          <a:bodyPr>
            <a:normAutofit/>
          </a:bodyPr>
          <a:lstStyle>
            <a:lvl1pPr marL="283464" indent="-283464">
              <a:defRPr sz="1400"/>
            </a:lvl1pPr>
            <a:lvl2pPr marL="283464" indent="-283464">
              <a:defRPr sz="1400"/>
            </a:lvl2pPr>
            <a:lvl3pPr marL="283464" indent="-283464">
              <a:defRPr sz="1400"/>
            </a:lvl3pPr>
            <a:lvl4pPr marL="283464" indent="-283464">
              <a:defRPr sz="1400"/>
            </a:lvl4pPr>
            <a:lvl5pPr marL="283464" indent="-283464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255FA165-37DF-4E15-9395-3DD34C0F1C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53406" y="1682496"/>
            <a:ext cx="3200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5">
            <a:extLst>
              <a:ext uri="{FF2B5EF4-FFF2-40B4-BE49-F238E27FC236}">
                <a16:creationId xmlns:a16="http://schemas.microsoft.com/office/drawing/2014/main" id="{CAFAE5B4-E9C2-4CEE-AE3C-EAD0E422778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153406" y="2633472"/>
            <a:ext cx="3200400" cy="3554040"/>
          </a:xfrm>
        </p:spPr>
        <p:txBody>
          <a:bodyPr>
            <a:normAutofit/>
          </a:bodyPr>
          <a:lstStyle>
            <a:lvl1pPr marL="283464" indent="-283464">
              <a:defRPr sz="1400"/>
            </a:lvl1pPr>
            <a:lvl2pPr marL="283464" indent="-283464">
              <a:defRPr sz="1400"/>
            </a:lvl2pPr>
            <a:lvl3pPr marL="283464" indent="-283464">
              <a:defRPr sz="1400"/>
            </a:lvl3pPr>
            <a:lvl4pPr marL="283464" indent="-283464">
              <a:defRPr sz="1400"/>
            </a:lvl4pPr>
            <a:lvl5pPr marL="283464" indent="-283464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4EC709-AAD9-475C-AC6A-943A8E872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E3C169-8D29-4CC4-9581-748178F3C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2/8/20XX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0C0E3E-587D-46EB-AAF5-011C137B0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797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2_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F77B68-7FA5-4C67-BB5E-544A66A747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212896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0459E3D4-4913-4324-9732-B962CCA5D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443553"/>
            <a:ext cx="9914859" cy="132588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>
                <a:solidFill>
                  <a:srgbClr val="FFFFFF"/>
                </a:solidFill>
              </a:rPr>
              <a:t>Click to edit Master title style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Content Placeholder 9">
            <a:extLst>
              <a:ext uri="{FF2B5EF4-FFF2-40B4-BE49-F238E27FC236}">
                <a16:creationId xmlns:a16="http://schemas.microsoft.com/office/drawing/2014/main" id="{FE71C6AE-BA35-4C02-9C7B-2A2D9775D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709080"/>
            <a:ext cx="5868537" cy="3467881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F8E2564-CCE3-4E5F-BA7A-BE1CD195CC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844851" y="1"/>
            <a:ext cx="2347150" cy="4454343"/>
          </a:xfrm>
          <a:custGeom>
            <a:avLst/>
            <a:gdLst>
              <a:gd name="connsiteX0" fmla="*/ 2329738 w 2347151"/>
              <a:gd name="connsiteY0" fmla="*/ 0 h 4454343"/>
              <a:gd name="connsiteX1" fmla="*/ 2347151 w 2347151"/>
              <a:gd name="connsiteY1" fmla="*/ 0 h 4454343"/>
              <a:gd name="connsiteX2" fmla="*/ 2347151 w 2347151"/>
              <a:gd name="connsiteY2" fmla="*/ 4454343 h 4454343"/>
              <a:gd name="connsiteX3" fmla="*/ 2340504 w 2347151"/>
              <a:gd name="connsiteY3" fmla="*/ 4322705 h 4454343"/>
              <a:gd name="connsiteX4" fmla="*/ 134816 w 2347151"/>
              <a:gd name="connsiteY4" fmla="*/ 2130974 h 4454343"/>
              <a:gd name="connsiteX5" fmla="*/ 0 w 2347151"/>
              <a:gd name="connsiteY5" fmla="*/ 2124591 h 4454343"/>
              <a:gd name="connsiteX6" fmla="*/ 134816 w 2347151"/>
              <a:gd name="connsiteY6" fmla="*/ 2118208 h 4454343"/>
              <a:gd name="connsiteX7" fmla="*/ 2309087 w 2347151"/>
              <a:gd name="connsiteY7" fmla="*/ 141037 h 4454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47151" h="4454343">
                <a:moveTo>
                  <a:pt x="2329738" y="0"/>
                </a:moveTo>
                <a:lnTo>
                  <a:pt x="2347151" y="0"/>
                </a:lnTo>
                <a:lnTo>
                  <a:pt x="2347151" y="4454343"/>
                </a:lnTo>
                <a:lnTo>
                  <a:pt x="2340504" y="4322705"/>
                </a:lnTo>
                <a:cubicBezTo>
                  <a:pt x="2222700" y="3162715"/>
                  <a:pt x="1296917" y="2241584"/>
                  <a:pt x="134816" y="2130974"/>
                </a:cubicBezTo>
                <a:lnTo>
                  <a:pt x="0" y="2124591"/>
                </a:lnTo>
                <a:lnTo>
                  <a:pt x="134816" y="2118208"/>
                </a:lnTo>
                <a:cubicBezTo>
                  <a:pt x="1224286" y="2014511"/>
                  <a:pt x="2106054" y="1198443"/>
                  <a:pt x="2309087" y="141037"/>
                </a:cubicBezTo>
                <a:close/>
              </a:path>
            </a:pathLst>
          </a:cu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70E4796D-B53A-4567-BE9E-482FEC3EDB2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326184" y="2126134"/>
            <a:ext cx="2434622" cy="2503056"/>
          </a:xfrm>
          <a:custGeom>
            <a:avLst/>
            <a:gdLst>
              <a:gd name="connsiteX0" fmla="*/ 0 w 2434622"/>
              <a:gd name="connsiteY0" fmla="*/ 0 h 2381427"/>
              <a:gd name="connsiteX1" fmla="*/ 2434622 w 2434622"/>
              <a:gd name="connsiteY1" fmla="*/ 0 h 2381427"/>
              <a:gd name="connsiteX2" fmla="*/ 2434622 w 2434622"/>
              <a:gd name="connsiteY2" fmla="*/ 2381427 h 2381427"/>
              <a:gd name="connsiteX3" fmla="*/ 0 w 2434622"/>
              <a:gd name="connsiteY3" fmla="*/ 2381427 h 2381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4622" h="2381427">
                <a:moveTo>
                  <a:pt x="0" y="0"/>
                </a:moveTo>
                <a:lnTo>
                  <a:pt x="2434622" y="0"/>
                </a:lnTo>
                <a:lnTo>
                  <a:pt x="2434622" y="2381427"/>
                </a:lnTo>
                <a:lnTo>
                  <a:pt x="0" y="2381427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FD357AB-C536-40A5-BB4E-AD59A1D930C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759092" y="2118839"/>
            <a:ext cx="2432908" cy="2498880"/>
          </a:xfrm>
          <a:custGeom>
            <a:avLst/>
            <a:gdLst>
              <a:gd name="connsiteX0" fmla="*/ 0 w 2425326"/>
              <a:gd name="connsiteY0" fmla="*/ 0 h 2381426"/>
              <a:gd name="connsiteX1" fmla="*/ 254330 w 2425326"/>
              <a:gd name="connsiteY1" fmla="*/ 0 h 2381426"/>
              <a:gd name="connsiteX2" fmla="*/ 433844 w 2425326"/>
              <a:gd name="connsiteY2" fmla="*/ 25132 h 2381426"/>
              <a:gd name="connsiteX3" fmla="*/ 2424547 w 2425326"/>
              <a:gd name="connsiteY3" fmla="*/ 2186765 h 2381426"/>
              <a:gd name="connsiteX4" fmla="*/ 2425326 w 2425326"/>
              <a:gd name="connsiteY4" fmla="*/ 2202193 h 2381426"/>
              <a:gd name="connsiteX5" fmla="*/ 2425326 w 2425326"/>
              <a:gd name="connsiteY5" fmla="*/ 2381426 h 2381426"/>
              <a:gd name="connsiteX6" fmla="*/ 0 w 2425326"/>
              <a:gd name="connsiteY6" fmla="*/ 2381426 h 2381426"/>
              <a:gd name="connsiteX0" fmla="*/ 0 w 2701627"/>
              <a:gd name="connsiteY0" fmla="*/ 0 h 2419519"/>
              <a:gd name="connsiteX1" fmla="*/ 254330 w 2701627"/>
              <a:gd name="connsiteY1" fmla="*/ 0 h 2419519"/>
              <a:gd name="connsiteX2" fmla="*/ 433844 w 2701627"/>
              <a:gd name="connsiteY2" fmla="*/ 25132 h 2419519"/>
              <a:gd name="connsiteX3" fmla="*/ 2424547 w 2701627"/>
              <a:gd name="connsiteY3" fmla="*/ 2186765 h 2419519"/>
              <a:gd name="connsiteX4" fmla="*/ 2425326 w 2701627"/>
              <a:gd name="connsiteY4" fmla="*/ 2381426 h 2419519"/>
              <a:gd name="connsiteX5" fmla="*/ 0 w 2701627"/>
              <a:gd name="connsiteY5" fmla="*/ 2381426 h 2419519"/>
              <a:gd name="connsiteX6" fmla="*/ 0 w 2701627"/>
              <a:gd name="connsiteY6" fmla="*/ 0 h 2419519"/>
              <a:gd name="connsiteX0" fmla="*/ 0 w 2427563"/>
              <a:gd name="connsiteY0" fmla="*/ 0 h 2381426"/>
              <a:gd name="connsiteX1" fmla="*/ 254330 w 2427563"/>
              <a:gd name="connsiteY1" fmla="*/ 0 h 2381426"/>
              <a:gd name="connsiteX2" fmla="*/ 433844 w 2427563"/>
              <a:gd name="connsiteY2" fmla="*/ 25132 h 2381426"/>
              <a:gd name="connsiteX3" fmla="*/ 2425326 w 2427563"/>
              <a:gd name="connsiteY3" fmla="*/ 2381426 h 2381426"/>
              <a:gd name="connsiteX4" fmla="*/ 0 w 2427563"/>
              <a:gd name="connsiteY4" fmla="*/ 2381426 h 2381426"/>
              <a:gd name="connsiteX5" fmla="*/ 0 w 2427563"/>
              <a:gd name="connsiteY5" fmla="*/ 0 h 2381426"/>
              <a:gd name="connsiteX0" fmla="*/ 0 w 2425384"/>
              <a:gd name="connsiteY0" fmla="*/ 0 h 2381426"/>
              <a:gd name="connsiteX1" fmla="*/ 254330 w 2425384"/>
              <a:gd name="connsiteY1" fmla="*/ 0 h 2381426"/>
              <a:gd name="connsiteX2" fmla="*/ 433844 w 2425384"/>
              <a:gd name="connsiteY2" fmla="*/ 25132 h 2381426"/>
              <a:gd name="connsiteX3" fmla="*/ 2425326 w 2425384"/>
              <a:gd name="connsiteY3" fmla="*/ 2381426 h 2381426"/>
              <a:gd name="connsiteX4" fmla="*/ 0 w 2425384"/>
              <a:gd name="connsiteY4" fmla="*/ 2381426 h 2381426"/>
              <a:gd name="connsiteX5" fmla="*/ 0 w 2425384"/>
              <a:gd name="connsiteY5" fmla="*/ 0 h 2381426"/>
              <a:gd name="connsiteX0" fmla="*/ 0 w 2425326"/>
              <a:gd name="connsiteY0" fmla="*/ 0 h 2381426"/>
              <a:gd name="connsiteX1" fmla="*/ 254330 w 2425326"/>
              <a:gd name="connsiteY1" fmla="*/ 0 h 2381426"/>
              <a:gd name="connsiteX2" fmla="*/ 2425326 w 2425326"/>
              <a:gd name="connsiteY2" fmla="*/ 2381426 h 2381426"/>
              <a:gd name="connsiteX3" fmla="*/ 0 w 2425326"/>
              <a:gd name="connsiteY3" fmla="*/ 2381426 h 2381426"/>
              <a:gd name="connsiteX4" fmla="*/ 0 w 2425326"/>
              <a:gd name="connsiteY4" fmla="*/ 0 h 2381426"/>
              <a:gd name="connsiteX0" fmla="*/ 0 w 2425326"/>
              <a:gd name="connsiteY0" fmla="*/ 0 h 2381426"/>
              <a:gd name="connsiteX1" fmla="*/ 2425326 w 2425326"/>
              <a:gd name="connsiteY1" fmla="*/ 2381426 h 2381426"/>
              <a:gd name="connsiteX2" fmla="*/ 0 w 2425326"/>
              <a:gd name="connsiteY2" fmla="*/ 2381426 h 2381426"/>
              <a:gd name="connsiteX3" fmla="*/ 0 w 2425326"/>
              <a:gd name="connsiteY3" fmla="*/ 0 h 2381426"/>
              <a:gd name="connsiteX0" fmla="*/ 0 w 2425326"/>
              <a:gd name="connsiteY0" fmla="*/ 0 h 2381426"/>
              <a:gd name="connsiteX1" fmla="*/ 2425326 w 2425326"/>
              <a:gd name="connsiteY1" fmla="*/ 2381426 h 2381426"/>
              <a:gd name="connsiteX2" fmla="*/ 0 w 2425326"/>
              <a:gd name="connsiteY2" fmla="*/ 2381426 h 2381426"/>
              <a:gd name="connsiteX3" fmla="*/ 0 w 2425326"/>
              <a:gd name="connsiteY3" fmla="*/ 0 h 2381426"/>
              <a:gd name="connsiteX0" fmla="*/ 0 w 2425326"/>
              <a:gd name="connsiteY0" fmla="*/ 0 h 2381426"/>
              <a:gd name="connsiteX1" fmla="*/ 2425326 w 2425326"/>
              <a:gd name="connsiteY1" fmla="*/ 2381426 h 2381426"/>
              <a:gd name="connsiteX2" fmla="*/ 0 w 2425326"/>
              <a:gd name="connsiteY2" fmla="*/ 2381426 h 2381426"/>
              <a:gd name="connsiteX3" fmla="*/ 0 w 2425326"/>
              <a:gd name="connsiteY3" fmla="*/ 0 h 2381426"/>
              <a:gd name="connsiteX0" fmla="*/ 0 w 2425326"/>
              <a:gd name="connsiteY0" fmla="*/ 0 h 2381426"/>
              <a:gd name="connsiteX1" fmla="*/ 2425326 w 2425326"/>
              <a:gd name="connsiteY1" fmla="*/ 2381426 h 2381426"/>
              <a:gd name="connsiteX2" fmla="*/ 0 w 2425326"/>
              <a:gd name="connsiteY2" fmla="*/ 2381426 h 2381426"/>
              <a:gd name="connsiteX3" fmla="*/ 0 w 2425326"/>
              <a:gd name="connsiteY3" fmla="*/ 0 h 2381426"/>
              <a:gd name="connsiteX0" fmla="*/ 0 w 2425326"/>
              <a:gd name="connsiteY0" fmla="*/ 14 h 2381440"/>
              <a:gd name="connsiteX1" fmla="*/ 2425326 w 2425326"/>
              <a:gd name="connsiteY1" fmla="*/ 2381440 h 2381440"/>
              <a:gd name="connsiteX2" fmla="*/ 0 w 2425326"/>
              <a:gd name="connsiteY2" fmla="*/ 2381440 h 2381440"/>
              <a:gd name="connsiteX3" fmla="*/ 0 w 2425326"/>
              <a:gd name="connsiteY3" fmla="*/ 14 h 2381440"/>
              <a:gd name="connsiteX0" fmla="*/ 0 w 2427169"/>
              <a:gd name="connsiteY0" fmla="*/ 14 h 2381440"/>
              <a:gd name="connsiteX1" fmla="*/ 2425326 w 2427169"/>
              <a:gd name="connsiteY1" fmla="*/ 2381440 h 2381440"/>
              <a:gd name="connsiteX2" fmla="*/ 0 w 2427169"/>
              <a:gd name="connsiteY2" fmla="*/ 2381440 h 2381440"/>
              <a:gd name="connsiteX3" fmla="*/ 0 w 2427169"/>
              <a:gd name="connsiteY3" fmla="*/ 14 h 2381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7169" h="2381440">
                <a:moveTo>
                  <a:pt x="0" y="14"/>
                </a:moveTo>
                <a:cubicBezTo>
                  <a:pt x="1692362" y="-4985"/>
                  <a:pt x="2470324" y="1326204"/>
                  <a:pt x="2425326" y="2381440"/>
                </a:cubicBezTo>
                <a:lnTo>
                  <a:pt x="0" y="2381440"/>
                </a:lnTo>
                <a:lnTo>
                  <a:pt x="0" y="14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753C5C-8415-4BF0-810D-A4C22F69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EF54B49C-CC16-4438-9923-F41C8E75273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324344" y="4503573"/>
            <a:ext cx="2434622" cy="2354427"/>
          </a:xfrm>
          <a:custGeom>
            <a:avLst/>
            <a:gdLst>
              <a:gd name="connsiteX0" fmla="*/ 0 w 2434622"/>
              <a:gd name="connsiteY0" fmla="*/ 0 h 2381427"/>
              <a:gd name="connsiteX1" fmla="*/ 2434622 w 2434622"/>
              <a:gd name="connsiteY1" fmla="*/ 0 h 2381427"/>
              <a:gd name="connsiteX2" fmla="*/ 2434622 w 2434622"/>
              <a:gd name="connsiteY2" fmla="*/ 2381427 h 2381427"/>
              <a:gd name="connsiteX3" fmla="*/ 0 w 2434622"/>
              <a:gd name="connsiteY3" fmla="*/ 2381427 h 2381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4622" h="2381427">
                <a:moveTo>
                  <a:pt x="0" y="0"/>
                </a:moveTo>
                <a:lnTo>
                  <a:pt x="2434622" y="0"/>
                </a:lnTo>
                <a:lnTo>
                  <a:pt x="2434622" y="2381427"/>
                </a:lnTo>
                <a:lnTo>
                  <a:pt x="0" y="2381427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id="{BC1AB157-27FC-4B7D-9CCA-71C57045CEE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758966" y="4507560"/>
            <a:ext cx="2434622" cy="2350439"/>
          </a:xfrm>
          <a:custGeom>
            <a:avLst/>
            <a:gdLst>
              <a:gd name="connsiteX0" fmla="*/ 0 w 2434622"/>
              <a:gd name="connsiteY0" fmla="*/ 0 h 2342635"/>
              <a:gd name="connsiteX1" fmla="*/ 2434622 w 2434622"/>
              <a:gd name="connsiteY1" fmla="*/ 0 h 2342635"/>
              <a:gd name="connsiteX2" fmla="*/ 2434622 w 2434622"/>
              <a:gd name="connsiteY2" fmla="*/ 2342635 h 2342635"/>
              <a:gd name="connsiteX3" fmla="*/ 0 w 2434622"/>
              <a:gd name="connsiteY3" fmla="*/ 2342635 h 2342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34622" h="2342635">
                <a:moveTo>
                  <a:pt x="0" y="0"/>
                </a:moveTo>
                <a:lnTo>
                  <a:pt x="2434622" y="0"/>
                </a:lnTo>
                <a:lnTo>
                  <a:pt x="2434622" y="2342635"/>
                </a:lnTo>
                <a:lnTo>
                  <a:pt x="0" y="2342635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2485D4-41D3-4182-8DFE-2E0713EC0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2/8/20XX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EBFEA-4321-48C4-9CA1-43517540C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389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losing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0BAB19D3-90A9-40E5-BED8-289A8919A7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AD247D9-20CF-4BAD-906D-66DB8B8527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3479" y="596393"/>
            <a:ext cx="5618922" cy="1542507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>
                <a:solidFill>
                  <a:srgbClr val="FFFFFF"/>
                </a:solidFill>
              </a:rPr>
              <a:t>Click to edit Master title style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80E4B7A8-67F1-4290-B537-DE49AD9FBFF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"/>
            <a:ext cx="5181600" cy="6857999"/>
          </a:xfrm>
          <a:custGeom>
            <a:avLst/>
            <a:gdLst>
              <a:gd name="connsiteX0" fmla="*/ 0 w 5181600"/>
              <a:gd name="connsiteY0" fmla="*/ 0 h 6857999"/>
              <a:gd name="connsiteX1" fmla="*/ 5181600 w 5181600"/>
              <a:gd name="connsiteY1" fmla="*/ 0 h 6857999"/>
              <a:gd name="connsiteX2" fmla="*/ 5181600 w 5181600"/>
              <a:gd name="connsiteY2" fmla="*/ 4504871 h 6857999"/>
              <a:gd name="connsiteX3" fmla="*/ 5181598 w 5181600"/>
              <a:gd name="connsiteY3" fmla="*/ 4504830 h 6857999"/>
              <a:gd name="connsiteX4" fmla="*/ 5175215 w 5181600"/>
              <a:gd name="connsiteY4" fmla="*/ 4639646 h 6857999"/>
              <a:gd name="connsiteX5" fmla="*/ 2983485 w 5181600"/>
              <a:gd name="connsiteY5" fmla="*/ 6845334 h 6857999"/>
              <a:gd name="connsiteX6" fmla="*/ 2749639 w 5181600"/>
              <a:gd name="connsiteY6" fmla="*/ 6857142 h 6857999"/>
              <a:gd name="connsiteX7" fmla="*/ 2749639 w 5181600"/>
              <a:gd name="connsiteY7" fmla="*/ 6857999 h 6857999"/>
              <a:gd name="connsiteX8" fmla="*/ 0 w 5181600"/>
              <a:gd name="connsiteY8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81600" h="6857999">
                <a:moveTo>
                  <a:pt x="0" y="0"/>
                </a:moveTo>
                <a:lnTo>
                  <a:pt x="5181600" y="0"/>
                </a:lnTo>
                <a:lnTo>
                  <a:pt x="5181600" y="4504871"/>
                </a:lnTo>
                <a:lnTo>
                  <a:pt x="5181598" y="4504830"/>
                </a:lnTo>
                <a:lnTo>
                  <a:pt x="5175215" y="4639646"/>
                </a:lnTo>
                <a:cubicBezTo>
                  <a:pt x="5064605" y="5801747"/>
                  <a:pt x="4143475" y="6727530"/>
                  <a:pt x="2983485" y="6845334"/>
                </a:cubicBezTo>
                <a:lnTo>
                  <a:pt x="2749639" y="6857142"/>
                </a:lnTo>
                <a:lnTo>
                  <a:pt x="274963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5EAFE93-40B7-4FF8-BEE7-E39911ECD8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3478" y="2138901"/>
            <a:ext cx="5618922" cy="4033299"/>
          </a:xfrm>
        </p:spPr>
        <p:txBody>
          <a:bodyPr>
            <a:normAutofit/>
          </a:bodyPr>
          <a:lstStyle>
            <a:lvl1pPr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>
                <a:solidFill>
                  <a:srgbClr val="FFFFFF"/>
                </a:solidFill>
              </a:rPr>
              <a:t>Click to edit Master text styles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752B41F-4B4E-4E1F-9191-6BB3F421ED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4005014" y="3249456"/>
            <a:ext cx="2353172" cy="4863918"/>
          </a:xfrm>
          <a:custGeom>
            <a:avLst/>
            <a:gdLst>
              <a:gd name="connsiteX0" fmla="*/ 2352312 w 2353172"/>
              <a:gd name="connsiteY0" fmla="*/ 0 h 4863918"/>
              <a:gd name="connsiteX1" fmla="*/ 2353172 w 2353172"/>
              <a:gd name="connsiteY1" fmla="*/ 0 h 4863918"/>
              <a:gd name="connsiteX2" fmla="*/ 2353172 w 2353172"/>
              <a:gd name="connsiteY2" fmla="*/ 4863918 h 4863918"/>
              <a:gd name="connsiteX3" fmla="*/ 2352312 w 2353172"/>
              <a:gd name="connsiteY3" fmla="*/ 4863918 h 4863918"/>
              <a:gd name="connsiteX4" fmla="*/ 2340504 w 2353172"/>
              <a:gd name="connsiteY4" fmla="*/ 4630072 h 4863918"/>
              <a:gd name="connsiteX5" fmla="*/ 134816 w 2353172"/>
              <a:gd name="connsiteY5" fmla="*/ 2438342 h 4863918"/>
              <a:gd name="connsiteX6" fmla="*/ 0 w 2353172"/>
              <a:gd name="connsiteY6" fmla="*/ 2431959 h 4863918"/>
              <a:gd name="connsiteX7" fmla="*/ 134816 w 2353172"/>
              <a:gd name="connsiteY7" fmla="*/ 2425576 h 4863918"/>
              <a:gd name="connsiteX8" fmla="*/ 2340504 w 2353172"/>
              <a:gd name="connsiteY8" fmla="*/ 233845 h 4863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53172" h="4863918">
                <a:moveTo>
                  <a:pt x="2352312" y="0"/>
                </a:moveTo>
                <a:lnTo>
                  <a:pt x="2353172" y="0"/>
                </a:lnTo>
                <a:lnTo>
                  <a:pt x="2353172" y="4863918"/>
                </a:lnTo>
                <a:lnTo>
                  <a:pt x="2352312" y="4863918"/>
                </a:lnTo>
                <a:lnTo>
                  <a:pt x="2340504" y="4630072"/>
                </a:lnTo>
                <a:cubicBezTo>
                  <a:pt x="2222700" y="3470082"/>
                  <a:pt x="1296917" y="2548952"/>
                  <a:pt x="134816" y="2438342"/>
                </a:cubicBezTo>
                <a:lnTo>
                  <a:pt x="0" y="2431959"/>
                </a:lnTo>
                <a:lnTo>
                  <a:pt x="134816" y="2425576"/>
                </a:lnTo>
                <a:cubicBezTo>
                  <a:pt x="1296917" y="2314966"/>
                  <a:pt x="2222700" y="1393835"/>
                  <a:pt x="2340504" y="23384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3EFD1DB-7478-445F-ACEF-64BE4DFEC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4005012" y="3249456"/>
            <a:ext cx="2353172" cy="4863918"/>
          </a:xfrm>
          <a:custGeom>
            <a:avLst/>
            <a:gdLst>
              <a:gd name="connsiteX0" fmla="*/ 2352312 w 2353172"/>
              <a:gd name="connsiteY0" fmla="*/ 0 h 4863918"/>
              <a:gd name="connsiteX1" fmla="*/ 2353172 w 2353172"/>
              <a:gd name="connsiteY1" fmla="*/ 0 h 4863918"/>
              <a:gd name="connsiteX2" fmla="*/ 2353172 w 2353172"/>
              <a:gd name="connsiteY2" fmla="*/ 4863918 h 4863918"/>
              <a:gd name="connsiteX3" fmla="*/ 2352312 w 2353172"/>
              <a:gd name="connsiteY3" fmla="*/ 4863918 h 4863918"/>
              <a:gd name="connsiteX4" fmla="*/ 2340504 w 2353172"/>
              <a:gd name="connsiteY4" fmla="*/ 4630072 h 4863918"/>
              <a:gd name="connsiteX5" fmla="*/ 134816 w 2353172"/>
              <a:gd name="connsiteY5" fmla="*/ 2438342 h 4863918"/>
              <a:gd name="connsiteX6" fmla="*/ 0 w 2353172"/>
              <a:gd name="connsiteY6" fmla="*/ 2431959 h 4863918"/>
              <a:gd name="connsiteX7" fmla="*/ 134816 w 2353172"/>
              <a:gd name="connsiteY7" fmla="*/ 2425576 h 4863918"/>
              <a:gd name="connsiteX8" fmla="*/ 2340504 w 2353172"/>
              <a:gd name="connsiteY8" fmla="*/ 233845 h 4863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53172" h="4863918">
                <a:moveTo>
                  <a:pt x="2352312" y="0"/>
                </a:moveTo>
                <a:lnTo>
                  <a:pt x="2353172" y="0"/>
                </a:lnTo>
                <a:lnTo>
                  <a:pt x="2353172" y="4863918"/>
                </a:lnTo>
                <a:lnTo>
                  <a:pt x="2352312" y="4863918"/>
                </a:lnTo>
                <a:lnTo>
                  <a:pt x="2340504" y="4630072"/>
                </a:lnTo>
                <a:cubicBezTo>
                  <a:pt x="2222700" y="3470082"/>
                  <a:pt x="1296917" y="2548952"/>
                  <a:pt x="134816" y="2438342"/>
                </a:cubicBezTo>
                <a:lnTo>
                  <a:pt x="0" y="2431959"/>
                </a:lnTo>
                <a:lnTo>
                  <a:pt x="134816" y="2425576"/>
                </a:lnTo>
                <a:cubicBezTo>
                  <a:pt x="1296917" y="2314966"/>
                  <a:pt x="2222700" y="1393835"/>
                  <a:pt x="2340504" y="233845"/>
                </a:cubicBez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753C5C-8415-4BF0-810D-A4C22F69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2485D4-41D3-4182-8DFE-2E0713EC0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2/8/20XX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EBFEA-4321-48C4-9CA1-43517540C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60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2485D4-41D3-4182-8DFE-2E0713EC0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2/8/20XX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753C5C-8415-4BF0-810D-A4C22F69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EBFEA-4321-48C4-9CA1-43517540C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2D13D15-77CA-4B50-9E08-0F58009A8E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7635" y="4626592"/>
            <a:ext cx="8600365" cy="1224926"/>
          </a:xfrm>
        </p:spPr>
        <p:txBody>
          <a:bodyPr anchor="b">
            <a:noAutofit/>
          </a:bodyPr>
          <a:lstStyle/>
          <a:p>
            <a:r>
              <a:rPr lang="en-US" sz="4400">
                <a:solidFill>
                  <a:srgbClr val="FFFFFF"/>
                </a:solidFill>
              </a:rPr>
              <a:t>Click to edit Master title style</a:t>
            </a:r>
            <a:endParaRPr lang="en-US" sz="4400" dirty="0">
              <a:solidFill>
                <a:srgbClr val="FFFFFF"/>
              </a:solidFill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FBB8E73D-B3E6-4E0A-8295-A9EB157228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7636" y="5936776"/>
            <a:ext cx="6660107" cy="625497"/>
          </a:xfrm>
        </p:spPr>
        <p:txBody>
          <a:bodyPr>
            <a:normAutofit/>
          </a:bodyPr>
          <a:lstStyle/>
          <a:p>
            <a:r>
              <a:rPr lang="en-US" sz="1400">
                <a:solidFill>
                  <a:srgbClr val="FFFFFF"/>
                </a:solidFill>
              </a:rPr>
              <a:t>Click to edit Master subtitle style</a:t>
            </a:r>
            <a:endParaRPr lang="en-US" sz="1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9899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D9960-406F-4187-A0E6-BD19C68403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9326" y="919716"/>
            <a:ext cx="8504275" cy="3551275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27E7FE-647D-4B2F-BA13-AB3ED4C5CF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9326" y="4795284"/>
            <a:ext cx="8504275" cy="1084522"/>
          </a:xfrm>
        </p:spPr>
        <p:txBody>
          <a:bodyPr>
            <a:normAutofit/>
          </a:bodyPr>
          <a:lstStyle>
            <a:lvl1pPr marL="0" indent="0" algn="l">
              <a:lnSpc>
                <a:spcPct val="120000"/>
              </a:lnSpc>
              <a:buNone/>
              <a:defRPr sz="16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EF785-E0A7-4496-A5BA-49B0156F262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64706" y="6433202"/>
            <a:ext cx="2426446" cy="367841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2/8/20XX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42C627-38A1-4A14-8822-D8D33751C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BE346-5F34-48CD-8928-DA8567AEDD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1152" y="6433203"/>
            <a:ext cx="702781" cy="367842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7087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F8A94B-011C-4B13-8C12-E91BF7A40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20800"/>
            <a:ext cx="9144000" cy="3095813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16D5F3-887C-4A8F-842A-0294A9FB08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3999" y="4589463"/>
            <a:ext cx="914400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94588B-131A-42F3-B76C-62BD65E48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2/8/20XX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11AB28-20BD-4CD8-9840-985C3EDBA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3C85C-3801-46F0-A100-616F5F2F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0162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5CB06-0454-4BF1-8011-F8B1A9595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920A70-D33B-4461-B74C-3F59ADB161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08813" y="2163725"/>
            <a:ext cx="4610986" cy="40132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81BDF9-836E-431C-8EFA-417A9BEE9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57260" y="2163725"/>
            <a:ext cx="4853763" cy="40132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BD9F59-B591-4E2F-899E-3CA78CE82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2/8/20XX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6CFD12-B3EC-432C-B264-8AB571CAA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F3CBBA-71B3-4857-80E7-525E89FD9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1288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E062-B7F5-4D30-B416-1BBB4A7D0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BDFF7A-EBD3-4FEB-8451-5D735506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2/8/20XX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F54A2D-2C4B-4E1D-AC16-E3B1F1DDB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11F373-DB96-4AEA-8E3E-7EDEA213D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15713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09F8C-8071-4BE5-AD6F-C98F481D1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4135B3-14BA-4A88-B6B3-88B77B1C6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7C3A4D-5B69-44B4-B17F-770E83F008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F1C41D-2A59-4512-8034-6DB705787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2/8/20XX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5C494-778C-4EE6-9402-242E1CDD9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5677B9-C338-4033-9AFE-B8B81C5D8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7147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B77DE-4C2E-476F-A419-57470FB66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9FD1A0-93AE-469A-ADDF-2453B64CAA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119C9C-EF97-4910-9419-6D7202609E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A87172-A64E-4C38-82ED-2A7050B0F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2/8/20XX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0C3E24-28E2-4512-BEA0-DAEC5E8465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F04F0D-DA84-434D-B136-BEE9FD80A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360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E6C91E54-DBE4-467A-A827-2C5C88E612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880244"/>
            <a:ext cx="12192000" cy="3977756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DBAED78D-8293-4554-BA23-D14EC617A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525440"/>
            <a:ext cx="5390983" cy="1963318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>
                <a:solidFill>
                  <a:srgbClr val="FFFFFF"/>
                </a:solidFill>
              </a:rPr>
              <a:t>Click to edit Master title style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A9EFAE44-6509-43CD-AB03-7B4944875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3377821"/>
            <a:ext cx="5181600" cy="2799142"/>
          </a:xfrm>
        </p:spPr>
        <p:txBody>
          <a:bodyPr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753C5C-8415-4BF0-810D-A4C22F69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D5749D8A-F20A-4228-9136-5891AE0352B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514166" y="-1798"/>
            <a:ext cx="2846566" cy="2872294"/>
          </a:xfrm>
          <a:custGeom>
            <a:avLst/>
            <a:gdLst>
              <a:gd name="connsiteX0" fmla="*/ 2797 w 2846566"/>
              <a:gd name="connsiteY0" fmla="*/ 0 h 2838450"/>
              <a:gd name="connsiteX1" fmla="*/ 2846566 w 2846566"/>
              <a:gd name="connsiteY1" fmla="*/ 0 h 2838450"/>
              <a:gd name="connsiteX2" fmla="*/ 2846566 w 2846566"/>
              <a:gd name="connsiteY2" fmla="*/ 2838450 h 2838450"/>
              <a:gd name="connsiteX3" fmla="*/ 2091122 w 2846566"/>
              <a:gd name="connsiteY3" fmla="*/ 2838450 h 2838450"/>
              <a:gd name="connsiteX4" fmla="*/ 1974232 w 2846566"/>
              <a:gd name="connsiteY4" fmla="*/ 2820914 h 2838450"/>
              <a:gd name="connsiteX5" fmla="*/ 0 w 2846566"/>
              <a:gd name="connsiteY5" fmla="*/ 404262 h 2838450"/>
              <a:gd name="connsiteX6" fmla="*/ 2797 w 2846566"/>
              <a:gd name="connsiteY6" fmla="*/ 293225 h 2838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846566" h="2838450">
                <a:moveTo>
                  <a:pt x="2797" y="0"/>
                </a:moveTo>
                <a:lnTo>
                  <a:pt x="2846566" y="0"/>
                </a:lnTo>
                <a:lnTo>
                  <a:pt x="2846566" y="2838450"/>
                </a:lnTo>
                <a:lnTo>
                  <a:pt x="2091122" y="2838450"/>
                </a:lnTo>
                <a:lnTo>
                  <a:pt x="1974232" y="2820914"/>
                </a:lnTo>
                <a:cubicBezTo>
                  <a:pt x="848632" y="2597020"/>
                  <a:pt x="0" y="1600146"/>
                  <a:pt x="0" y="404262"/>
                </a:cubicBezTo>
                <a:lnTo>
                  <a:pt x="2797" y="293225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>
            <a:noAutofit/>
          </a:bodyPr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4A3C6DC1-25FD-4947-8211-89B20E599AE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360733" y="-1798"/>
            <a:ext cx="2826990" cy="2854594"/>
          </a:xfrm>
          <a:custGeom>
            <a:avLst/>
            <a:gdLst>
              <a:gd name="connsiteX0" fmla="*/ 0 w 2826990"/>
              <a:gd name="connsiteY0" fmla="*/ 0 h 2854594"/>
              <a:gd name="connsiteX1" fmla="*/ 2826990 w 2826990"/>
              <a:gd name="connsiteY1" fmla="*/ 0 h 2854594"/>
              <a:gd name="connsiteX2" fmla="*/ 2826990 w 2826990"/>
              <a:gd name="connsiteY2" fmla="*/ 2854594 h 2854594"/>
              <a:gd name="connsiteX3" fmla="*/ 0 w 2826990"/>
              <a:gd name="connsiteY3" fmla="*/ 2854594 h 2854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26990" h="2854594">
                <a:moveTo>
                  <a:pt x="0" y="0"/>
                </a:moveTo>
                <a:lnTo>
                  <a:pt x="2826990" y="0"/>
                </a:lnTo>
                <a:lnTo>
                  <a:pt x="2826990" y="2854594"/>
                </a:lnTo>
                <a:lnTo>
                  <a:pt x="0" y="2854594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3C819AA-E73C-44C7-9928-5E1A8A22BC5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514169" y="2856391"/>
            <a:ext cx="2846565" cy="4001609"/>
          </a:xfrm>
          <a:custGeom>
            <a:avLst/>
            <a:gdLst>
              <a:gd name="connsiteX0" fmla="*/ 2436721 w 2846565"/>
              <a:gd name="connsiteY0" fmla="*/ 0 h 4001609"/>
              <a:gd name="connsiteX1" fmla="*/ 2846565 w 2846565"/>
              <a:gd name="connsiteY1" fmla="*/ 0 h 4001609"/>
              <a:gd name="connsiteX2" fmla="*/ 2846565 w 2846565"/>
              <a:gd name="connsiteY2" fmla="*/ 4001609 h 4001609"/>
              <a:gd name="connsiteX3" fmla="*/ 2796 w 2846565"/>
              <a:gd name="connsiteY3" fmla="*/ 4001608 h 4001609"/>
              <a:gd name="connsiteX4" fmla="*/ 2796 w 2846565"/>
              <a:gd name="connsiteY4" fmla="*/ 2564348 h 4001609"/>
              <a:gd name="connsiteX5" fmla="*/ 0 w 2846565"/>
              <a:gd name="connsiteY5" fmla="*/ 2453758 h 4001609"/>
              <a:gd name="connsiteX6" fmla="*/ 2202875 w 2846565"/>
              <a:gd name="connsiteY6" fmla="*/ 12668 h 4001609"/>
              <a:gd name="connsiteX7" fmla="*/ 2436721 w 2846565"/>
              <a:gd name="connsiteY7" fmla="*/ 860 h 4001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46565" h="4001609">
                <a:moveTo>
                  <a:pt x="2436721" y="0"/>
                </a:moveTo>
                <a:lnTo>
                  <a:pt x="2846565" y="0"/>
                </a:lnTo>
                <a:lnTo>
                  <a:pt x="2846565" y="4001609"/>
                </a:lnTo>
                <a:lnTo>
                  <a:pt x="2796" y="4001608"/>
                </a:lnTo>
                <a:lnTo>
                  <a:pt x="2796" y="2564348"/>
                </a:lnTo>
                <a:lnTo>
                  <a:pt x="0" y="2453758"/>
                </a:lnTo>
                <a:cubicBezTo>
                  <a:pt x="0" y="1183283"/>
                  <a:pt x="965553" y="138326"/>
                  <a:pt x="2202875" y="12668"/>
                </a:cubicBezTo>
                <a:lnTo>
                  <a:pt x="2436721" y="86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noAutofit/>
          </a:bodyPr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3" name="Picture Placeholder 32">
            <a:extLst>
              <a:ext uri="{FF2B5EF4-FFF2-40B4-BE49-F238E27FC236}">
                <a16:creationId xmlns:a16="http://schemas.microsoft.com/office/drawing/2014/main" id="{64635F40-0058-44E0-95CD-8FFAE187647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356456" y="2828943"/>
            <a:ext cx="2835544" cy="4038805"/>
          </a:xfrm>
          <a:custGeom>
            <a:avLst/>
            <a:gdLst>
              <a:gd name="connsiteX0" fmla="*/ 0 w 2835544"/>
              <a:gd name="connsiteY0" fmla="*/ 0 h 4038805"/>
              <a:gd name="connsiteX1" fmla="*/ 2835544 w 2835544"/>
              <a:gd name="connsiteY1" fmla="*/ 0 h 4038805"/>
              <a:gd name="connsiteX2" fmla="*/ 2835544 w 2835544"/>
              <a:gd name="connsiteY2" fmla="*/ 4038805 h 4038805"/>
              <a:gd name="connsiteX3" fmla="*/ 0 w 2835544"/>
              <a:gd name="connsiteY3" fmla="*/ 4038805 h 40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544" h="4038805">
                <a:moveTo>
                  <a:pt x="0" y="0"/>
                </a:moveTo>
                <a:lnTo>
                  <a:pt x="2835544" y="0"/>
                </a:lnTo>
                <a:lnTo>
                  <a:pt x="2835544" y="4038805"/>
                </a:lnTo>
                <a:lnTo>
                  <a:pt x="0" y="4038805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2485D4-41D3-4182-8DFE-2E0713EC0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2/8/20XX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EBFEA-4321-48C4-9CA1-43517540C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5784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7624BCA1-E0EF-42A1-B762-D68E4B9848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05C258CF-58AC-4C7A-A953-392693E55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3537"/>
            <a:ext cx="12192000" cy="4463002"/>
          </a:xfrm>
          <a:custGeom>
            <a:avLst/>
            <a:gdLst>
              <a:gd name="connsiteX0" fmla="*/ 0 w 12192000"/>
              <a:gd name="connsiteY0" fmla="*/ 0 h 4463002"/>
              <a:gd name="connsiteX1" fmla="*/ 12192000 w 12192000"/>
              <a:gd name="connsiteY1" fmla="*/ 0 h 4463002"/>
              <a:gd name="connsiteX2" fmla="*/ 12192000 w 12192000"/>
              <a:gd name="connsiteY2" fmla="*/ 4463002 h 4463002"/>
              <a:gd name="connsiteX3" fmla="*/ 12190378 w 12192000"/>
              <a:gd name="connsiteY3" fmla="*/ 4428749 h 4463002"/>
              <a:gd name="connsiteX4" fmla="*/ 9998648 w 12192000"/>
              <a:gd name="connsiteY4" fmla="*/ 2223060 h 4463002"/>
              <a:gd name="connsiteX5" fmla="*/ 9764803 w 12192000"/>
              <a:gd name="connsiteY5" fmla="*/ 2211252 h 4463002"/>
              <a:gd name="connsiteX6" fmla="*/ 9764803 w 12192000"/>
              <a:gd name="connsiteY6" fmla="*/ 2210393 h 4463002"/>
              <a:gd name="connsiteX7" fmla="*/ 9747766 w 12192000"/>
              <a:gd name="connsiteY7" fmla="*/ 2210393 h 4463002"/>
              <a:gd name="connsiteX8" fmla="*/ 8245750 w 12192000"/>
              <a:gd name="connsiteY8" fmla="*/ 2210393 h 4463002"/>
              <a:gd name="connsiteX9" fmla="*/ 7449050 w 12192000"/>
              <a:gd name="connsiteY9" fmla="*/ 2210393 h 4463002"/>
              <a:gd name="connsiteX10" fmla="*/ 7294008 w 12192000"/>
              <a:gd name="connsiteY10" fmla="*/ 2210393 h 4463002"/>
              <a:gd name="connsiteX11" fmla="*/ 6051190 w 12192000"/>
              <a:gd name="connsiteY11" fmla="*/ 2210393 h 4463002"/>
              <a:gd name="connsiteX12" fmla="*/ 5343524 w 12192000"/>
              <a:gd name="connsiteY12" fmla="*/ 2210393 h 4463002"/>
              <a:gd name="connsiteX13" fmla="*/ 5343524 w 12192000"/>
              <a:gd name="connsiteY13" fmla="*/ 2209238 h 4463002"/>
              <a:gd name="connsiteX14" fmla="*/ 0 w 12192000"/>
              <a:gd name="connsiteY14" fmla="*/ 2209238 h 4463002"/>
              <a:gd name="connsiteX0" fmla="*/ 0 w 12192000"/>
              <a:gd name="connsiteY0" fmla="*/ 0 h 4463002"/>
              <a:gd name="connsiteX1" fmla="*/ 12192000 w 12192000"/>
              <a:gd name="connsiteY1" fmla="*/ 0 h 4463002"/>
              <a:gd name="connsiteX2" fmla="*/ 12192000 w 12192000"/>
              <a:gd name="connsiteY2" fmla="*/ 4463002 h 4463002"/>
              <a:gd name="connsiteX3" fmla="*/ 12190378 w 12192000"/>
              <a:gd name="connsiteY3" fmla="*/ 4428749 h 4463002"/>
              <a:gd name="connsiteX4" fmla="*/ 9998648 w 12192000"/>
              <a:gd name="connsiteY4" fmla="*/ 2223060 h 4463002"/>
              <a:gd name="connsiteX5" fmla="*/ 9764803 w 12192000"/>
              <a:gd name="connsiteY5" fmla="*/ 2211252 h 4463002"/>
              <a:gd name="connsiteX6" fmla="*/ 9764803 w 12192000"/>
              <a:gd name="connsiteY6" fmla="*/ 2210393 h 4463002"/>
              <a:gd name="connsiteX7" fmla="*/ 9747766 w 12192000"/>
              <a:gd name="connsiteY7" fmla="*/ 2210393 h 4463002"/>
              <a:gd name="connsiteX8" fmla="*/ 8245750 w 12192000"/>
              <a:gd name="connsiteY8" fmla="*/ 2210393 h 4463002"/>
              <a:gd name="connsiteX9" fmla="*/ 7449050 w 12192000"/>
              <a:gd name="connsiteY9" fmla="*/ 2210393 h 4463002"/>
              <a:gd name="connsiteX10" fmla="*/ 7294008 w 12192000"/>
              <a:gd name="connsiteY10" fmla="*/ 2210393 h 4463002"/>
              <a:gd name="connsiteX11" fmla="*/ 5343524 w 12192000"/>
              <a:gd name="connsiteY11" fmla="*/ 2210393 h 4463002"/>
              <a:gd name="connsiteX12" fmla="*/ 5343524 w 12192000"/>
              <a:gd name="connsiteY12" fmla="*/ 2209238 h 4463002"/>
              <a:gd name="connsiteX13" fmla="*/ 0 w 12192000"/>
              <a:gd name="connsiteY13" fmla="*/ 2209238 h 4463002"/>
              <a:gd name="connsiteX14" fmla="*/ 0 w 12192000"/>
              <a:gd name="connsiteY14" fmla="*/ 0 h 4463002"/>
              <a:gd name="connsiteX0" fmla="*/ 0 w 12192000"/>
              <a:gd name="connsiteY0" fmla="*/ 0 h 4463002"/>
              <a:gd name="connsiteX1" fmla="*/ 12192000 w 12192000"/>
              <a:gd name="connsiteY1" fmla="*/ 0 h 4463002"/>
              <a:gd name="connsiteX2" fmla="*/ 12192000 w 12192000"/>
              <a:gd name="connsiteY2" fmla="*/ 4463002 h 4463002"/>
              <a:gd name="connsiteX3" fmla="*/ 12190378 w 12192000"/>
              <a:gd name="connsiteY3" fmla="*/ 4428749 h 4463002"/>
              <a:gd name="connsiteX4" fmla="*/ 9998648 w 12192000"/>
              <a:gd name="connsiteY4" fmla="*/ 2223060 h 4463002"/>
              <a:gd name="connsiteX5" fmla="*/ 9764803 w 12192000"/>
              <a:gd name="connsiteY5" fmla="*/ 2211252 h 4463002"/>
              <a:gd name="connsiteX6" fmla="*/ 9764803 w 12192000"/>
              <a:gd name="connsiteY6" fmla="*/ 2210393 h 4463002"/>
              <a:gd name="connsiteX7" fmla="*/ 9747766 w 12192000"/>
              <a:gd name="connsiteY7" fmla="*/ 2210393 h 4463002"/>
              <a:gd name="connsiteX8" fmla="*/ 8245750 w 12192000"/>
              <a:gd name="connsiteY8" fmla="*/ 2210393 h 4463002"/>
              <a:gd name="connsiteX9" fmla="*/ 7449050 w 12192000"/>
              <a:gd name="connsiteY9" fmla="*/ 2210393 h 4463002"/>
              <a:gd name="connsiteX10" fmla="*/ 5343524 w 12192000"/>
              <a:gd name="connsiteY10" fmla="*/ 2210393 h 4463002"/>
              <a:gd name="connsiteX11" fmla="*/ 5343524 w 12192000"/>
              <a:gd name="connsiteY11" fmla="*/ 2209238 h 4463002"/>
              <a:gd name="connsiteX12" fmla="*/ 0 w 12192000"/>
              <a:gd name="connsiteY12" fmla="*/ 2209238 h 4463002"/>
              <a:gd name="connsiteX13" fmla="*/ 0 w 12192000"/>
              <a:gd name="connsiteY13" fmla="*/ 0 h 4463002"/>
              <a:gd name="connsiteX0" fmla="*/ 0 w 12192000"/>
              <a:gd name="connsiteY0" fmla="*/ 0 h 4463002"/>
              <a:gd name="connsiteX1" fmla="*/ 12192000 w 12192000"/>
              <a:gd name="connsiteY1" fmla="*/ 0 h 4463002"/>
              <a:gd name="connsiteX2" fmla="*/ 12192000 w 12192000"/>
              <a:gd name="connsiteY2" fmla="*/ 4463002 h 4463002"/>
              <a:gd name="connsiteX3" fmla="*/ 12190378 w 12192000"/>
              <a:gd name="connsiteY3" fmla="*/ 4428749 h 4463002"/>
              <a:gd name="connsiteX4" fmla="*/ 9998648 w 12192000"/>
              <a:gd name="connsiteY4" fmla="*/ 2223060 h 4463002"/>
              <a:gd name="connsiteX5" fmla="*/ 9764803 w 12192000"/>
              <a:gd name="connsiteY5" fmla="*/ 2211252 h 4463002"/>
              <a:gd name="connsiteX6" fmla="*/ 9764803 w 12192000"/>
              <a:gd name="connsiteY6" fmla="*/ 2210393 h 4463002"/>
              <a:gd name="connsiteX7" fmla="*/ 9747766 w 12192000"/>
              <a:gd name="connsiteY7" fmla="*/ 2210393 h 4463002"/>
              <a:gd name="connsiteX8" fmla="*/ 8245750 w 12192000"/>
              <a:gd name="connsiteY8" fmla="*/ 2210393 h 4463002"/>
              <a:gd name="connsiteX9" fmla="*/ 5343524 w 12192000"/>
              <a:gd name="connsiteY9" fmla="*/ 2210393 h 4463002"/>
              <a:gd name="connsiteX10" fmla="*/ 5343524 w 12192000"/>
              <a:gd name="connsiteY10" fmla="*/ 2209238 h 4463002"/>
              <a:gd name="connsiteX11" fmla="*/ 0 w 12192000"/>
              <a:gd name="connsiteY11" fmla="*/ 2209238 h 4463002"/>
              <a:gd name="connsiteX12" fmla="*/ 0 w 12192000"/>
              <a:gd name="connsiteY12" fmla="*/ 0 h 4463002"/>
              <a:gd name="connsiteX0" fmla="*/ 0 w 12192000"/>
              <a:gd name="connsiteY0" fmla="*/ 0 h 4463002"/>
              <a:gd name="connsiteX1" fmla="*/ 12192000 w 12192000"/>
              <a:gd name="connsiteY1" fmla="*/ 0 h 4463002"/>
              <a:gd name="connsiteX2" fmla="*/ 12192000 w 12192000"/>
              <a:gd name="connsiteY2" fmla="*/ 4463002 h 4463002"/>
              <a:gd name="connsiteX3" fmla="*/ 12190378 w 12192000"/>
              <a:gd name="connsiteY3" fmla="*/ 4428749 h 4463002"/>
              <a:gd name="connsiteX4" fmla="*/ 9998648 w 12192000"/>
              <a:gd name="connsiteY4" fmla="*/ 2223060 h 4463002"/>
              <a:gd name="connsiteX5" fmla="*/ 9764803 w 12192000"/>
              <a:gd name="connsiteY5" fmla="*/ 2211252 h 4463002"/>
              <a:gd name="connsiteX6" fmla="*/ 9764803 w 12192000"/>
              <a:gd name="connsiteY6" fmla="*/ 2210393 h 4463002"/>
              <a:gd name="connsiteX7" fmla="*/ 9747766 w 12192000"/>
              <a:gd name="connsiteY7" fmla="*/ 2210393 h 4463002"/>
              <a:gd name="connsiteX8" fmla="*/ 5343524 w 12192000"/>
              <a:gd name="connsiteY8" fmla="*/ 2210393 h 4463002"/>
              <a:gd name="connsiteX9" fmla="*/ 5343524 w 12192000"/>
              <a:gd name="connsiteY9" fmla="*/ 2209238 h 4463002"/>
              <a:gd name="connsiteX10" fmla="*/ 0 w 12192000"/>
              <a:gd name="connsiteY10" fmla="*/ 2209238 h 4463002"/>
              <a:gd name="connsiteX11" fmla="*/ 0 w 12192000"/>
              <a:gd name="connsiteY11" fmla="*/ 0 h 4463002"/>
              <a:gd name="connsiteX0" fmla="*/ 0 w 12192000"/>
              <a:gd name="connsiteY0" fmla="*/ 0 h 4463002"/>
              <a:gd name="connsiteX1" fmla="*/ 12192000 w 12192000"/>
              <a:gd name="connsiteY1" fmla="*/ 0 h 4463002"/>
              <a:gd name="connsiteX2" fmla="*/ 12192000 w 12192000"/>
              <a:gd name="connsiteY2" fmla="*/ 4463002 h 4463002"/>
              <a:gd name="connsiteX3" fmla="*/ 12190378 w 12192000"/>
              <a:gd name="connsiteY3" fmla="*/ 4428749 h 4463002"/>
              <a:gd name="connsiteX4" fmla="*/ 9998648 w 12192000"/>
              <a:gd name="connsiteY4" fmla="*/ 2223060 h 4463002"/>
              <a:gd name="connsiteX5" fmla="*/ 9764803 w 12192000"/>
              <a:gd name="connsiteY5" fmla="*/ 2211252 h 4463002"/>
              <a:gd name="connsiteX6" fmla="*/ 9764803 w 12192000"/>
              <a:gd name="connsiteY6" fmla="*/ 2210393 h 4463002"/>
              <a:gd name="connsiteX7" fmla="*/ 9747766 w 12192000"/>
              <a:gd name="connsiteY7" fmla="*/ 2210393 h 4463002"/>
              <a:gd name="connsiteX8" fmla="*/ 5343524 w 12192000"/>
              <a:gd name="connsiteY8" fmla="*/ 2210393 h 4463002"/>
              <a:gd name="connsiteX9" fmla="*/ 0 w 12192000"/>
              <a:gd name="connsiteY9" fmla="*/ 2209238 h 4463002"/>
              <a:gd name="connsiteX10" fmla="*/ 0 w 12192000"/>
              <a:gd name="connsiteY10" fmla="*/ 0 h 4463002"/>
              <a:gd name="connsiteX0" fmla="*/ 0 w 12192000"/>
              <a:gd name="connsiteY0" fmla="*/ 0 h 4463002"/>
              <a:gd name="connsiteX1" fmla="*/ 12192000 w 12192000"/>
              <a:gd name="connsiteY1" fmla="*/ 0 h 4463002"/>
              <a:gd name="connsiteX2" fmla="*/ 12192000 w 12192000"/>
              <a:gd name="connsiteY2" fmla="*/ 4463002 h 4463002"/>
              <a:gd name="connsiteX3" fmla="*/ 12190378 w 12192000"/>
              <a:gd name="connsiteY3" fmla="*/ 4428749 h 4463002"/>
              <a:gd name="connsiteX4" fmla="*/ 9998648 w 12192000"/>
              <a:gd name="connsiteY4" fmla="*/ 2223060 h 4463002"/>
              <a:gd name="connsiteX5" fmla="*/ 9764803 w 12192000"/>
              <a:gd name="connsiteY5" fmla="*/ 2211252 h 4463002"/>
              <a:gd name="connsiteX6" fmla="*/ 9764803 w 12192000"/>
              <a:gd name="connsiteY6" fmla="*/ 2210393 h 4463002"/>
              <a:gd name="connsiteX7" fmla="*/ 9747766 w 12192000"/>
              <a:gd name="connsiteY7" fmla="*/ 2210393 h 4463002"/>
              <a:gd name="connsiteX8" fmla="*/ 0 w 12192000"/>
              <a:gd name="connsiteY8" fmla="*/ 2209238 h 4463002"/>
              <a:gd name="connsiteX9" fmla="*/ 0 w 12192000"/>
              <a:gd name="connsiteY9" fmla="*/ 0 h 4463002"/>
              <a:gd name="connsiteX0" fmla="*/ 0 w 12192000"/>
              <a:gd name="connsiteY0" fmla="*/ 0 h 4463002"/>
              <a:gd name="connsiteX1" fmla="*/ 12192000 w 12192000"/>
              <a:gd name="connsiteY1" fmla="*/ 0 h 4463002"/>
              <a:gd name="connsiteX2" fmla="*/ 12192000 w 12192000"/>
              <a:gd name="connsiteY2" fmla="*/ 4463002 h 4463002"/>
              <a:gd name="connsiteX3" fmla="*/ 12190378 w 12192000"/>
              <a:gd name="connsiteY3" fmla="*/ 4428749 h 4463002"/>
              <a:gd name="connsiteX4" fmla="*/ 9998648 w 12192000"/>
              <a:gd name="connsiteY4" fmla="*/ 2223060 h 4463002"/>
              <a:gd name="connsiteX5" fmla="*/ 9764803 w 12192000"/>
              <a:gd name="connsiteY5" fmla="*/ 2211252 h 4463002"/>
              <a:gd name="connsiteX6" fmla="*/ 9764803 w 12192000"/>
              <a:gd name="connsiteY6" fmla="*/ 2210393 h 4463002"/>
              <a:gd name="connsiteX7" fmla="*/ 0 w 12192000"/>
              <a:gd name="connsiteY7" fmla="*/ 2209238 h 4463002"/>
              <a:gd name="connsiteX8" fmla="*/ 0 w 12192000"/>
              <a:gd name="connsiteY8" fmla="*/ 0 h 446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4463002">
                <a:moveTo>
                  <a:pt x="0" y="0"/>
                </a:moveTo>
                <a:lnTo>
                  <a:pt x="12192000" y="0"/>
                </a:lnTo>
                <a:lnTo>
                  <a:pt x="12192000" y="4463002"/>
                </a:lnTo>
                <a:cubicBezTo>
                  <a:pt x="12191459" y="4451584"/>
                  <a:pt x="12190919" y="4440167"/>
                  <a:pt x="12190378" y="4428749"/>
                </a:cubicBezTo>
                <a:cubicBezTo>
                  <a:pt x="12079768" y="3266647"/>
                  <a:pt x="11158638" y="2340865"/>
                  <a:pt x="9998648" y="2223060"/>
                </a:cubicBezTo>
                <a:lnTo>
                  <a:pt x="9764803" y="2211252"/>
                </a:lnTo>
                <a:lnTo>
                  <a:pt x="9764803" y="2210393"/>
                </a:lnTo>
                <a:lnTo>
                  <a:pt x="0" y="220923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5F9CDC83-34B8-4E32-84EC-92854CEE49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3537"/>
            <a:ext cx="12192000" cy="4463002"/>
          </a:xfrm>
          <a:custGeom>
            <a:avLst/>
            <a:gdLst>
              <a:gd name="connsiteX0" fmla="*/ 0 w 12192000"/>
              <a:gd name="connsiteY0" fmla="*/ 0 h 4463002"/>
              <a:gd name="connsiteX1" fmla="*/ 12192000 w 12192000"/>
              <a:gd name="connsiteY1" fmla="*/ 0 h 4463002"/>
              <a:gd name="connsiteX2" fmla="*/ 12192000 w 12192000"/>
              <a:gd name="connsiteY2" fmla="*/ 4463002 h 4463002"/>
              <a:gd name="connsiteX3" fmla="*/ 12190378 w 12192000"/>
              <a:gd name="connsiteY3" fmla="*/ 4428749 h 4463002"/>
              <a:gd name="connsiteX4" fmla="*/ 9998648 w 12192000"/>
              <a:gd name="connsiteY4" fmla="*/ 2223060 h 4463002"/>
              <a:gd name="connsiteX5" fmla="*/ 9764803 w 12192000"/>
              <a:gd name="connsiteY5" fmla="*/ 2211252 h 4463002"/>
              <a:gd name="connsiteX6" fmla="*/ 9764803 w 12192000"/>
              <a:gd name="connsiteY6" fmla="*/ 2210393 h 4463002"/>
              <a:gd name="connsiteX7" fmla="*/ 9747766 w 12192000"/>
              <a:gd name="connsiteY7" fmla="*/ 2210393 h 4463002"/>
              <a:gd name="connsiteX8" fmla="*/ 8245750 w 12192000"/>
              <a:gd name="connsiteY8" fmla="*/ 2210393 h 4463002"/>
              <a:gd name="connsiteX9" fmla="*/ 7449050 w 12192000"/>
              <a:gd name="connsiteY9" fmla="*/ 2210393 h 4463002"/>
              <a:gd name="connsiteX10" fmla="*/ 7294008 w 12192000"/>
              <a:gd name="connsiteY10" fmla="*/ 2210393 h 4463002"/>
              <a:gd name="connsiteX11" fmla="*/ 6051190 w 12192000"/>
              <a:gd name="connsiteY11" fmla="*/ 2210393 h 4463002"/>
              <a:gd name="connsiteX12" fmla="*/ 5343524 w 12192000"/>
              <a:gd name="connsiteY12" fmla="*/ 2210393 h 4463002"/>
              <a:gd name="connsiteX13" fmla="*/ 5343524 w 12192000"/>
              <a:gd name="connsiteY13" fmla="*/ 2209238 h 4463002"/>
              <a:gd name="connsiteX14" fmla="*/ 0 w 12192000"/>
              <a:gd name="connsiteY14" fmla="*/ 2209238 h 4463002"/>
              <a:gd name="connsiteX0" fmla="*/ 0 w 12192000"/>
              <a:gd name="connsiteY0" fmla="*/ 0 h 4463002"/>
              <a:gd name="connsiteX1" fmla="*/ 12192000 w 12192000"/>
              <a:gd name="connsiteY1" fmla="*/ 0 h 4463002"/>
              <a:gd name="connsiteX2" fmla="*/ 12192000 w 12192000"/>
              <a:gd name="connsiteY2" fmla="*/ 4463002 h 4463002"/>
              <a:gd name="connsiteX3" fmla="*/ 12190378 w 12192000"/>
              <a:gd name="connsiteY3" fmla="*/ 4428749 h 4463002"/>
              <a:gd name="connsiteX4" fmla="*/ 9998648 w 12192000"/>
              <a:gd name="connsiteY4" fmla="*/ 2223060 h 4463002"/>
              <a:gd name="connsiteX5" fmla="*/ 9764803 w 12192000"/>
              <a:gd name="connsiteY5" fmla="*/ 2211252 h 4463002"/>
              <a:gd name="connsiteX6" fmla="*/ 9764803 w 12192000"/>
              <a:gd name="connsiteY6" fmla="*/ 2210393 h 4463002"/>
              <a:gd name="connsiteX7" fmla="*/ 9747766 w 12192000"/>
              <a:gd name="connsiteY7" fmla="*/ 2210393 h 4463002"/>
              <a:gd name="connsiteX8" fmla="*/ 8245750 w 12192000"/>
              <a:gd name="connsiteY8" fmla="*/ 2210393 h 4463002"/>
              <a:gd name="connsiteX9" fmla="*/ 7449050 w 12192000"/>
              <a:gd name="connsiteY9" fmla="*/ 2210393 h 4463002"/>
              <a:gd name="connsiteX10" fmla="*/ 7294008 w 12192000"/>
              <a:gd name="connsiteY10" fmla="*/ 2210393 h 4463002"/>
              <a:gd name="connsiteX11" fmla="*/ 5343524 w 12192000"/>
              <a:gd name="connsiteY11" fmla="*/ 2210393 h 4463002"/>
              <a:gd name="connsiteX12" fmla="*/ 5343524 w 12192000"/>
              <a:gd name="connsiteY12" fmla="*/ 2209238 h 4463002"/>
              <a:gd name="connsiteX13" fmla="*/ 0 w 12192000"/>
              <a:gd name="connsiteY13" fmla="*/ 2209238 h 4463002"/>
              <a:gd name="connsiteX14" fmla="*/ 0 w 12192000"/>
              <a:gd name="connsiteY14" fmla="*/ 0 h 4463002"/>
              <a:gd name="connsiteX0" fmla="*/ 0 w 12192000"/>
              <a:gd name="connsiteY0" fmla="*/ 0 h 4463002"/>
              <a:gd name="connsiteX1" fmla="*/ 12192000 w 12192000"/>
              <a:gd name="connsiteY1" fmla="*/ 0 h 4463002"/>
              <a:gd name="connsiteX2" fmla="*/ 12192000 w 12192000"/>
              <a:gd name="connsiteY2" fmla="*/ 4463002 h 4463002"/>
              <a:gd name="connsiteX3" fmla="*/ 12190378 w 12192000"/>
              <a:gd name="connsiteY3" fmla="*/ 4428749 h 4463002"/>
              <a:gd name="connsiteX4" fmla="*/ 9998648 w 12192000"/>
              <a:gd name="connsiteY4" fmla="*/ 2223060 h 4463002"/>
              <a:gd name="connsiteX5" fmla="*/ 9764803 w 12192000"/>
              <a:gd name="connsiteY5" fmla="*/ 2211252 h 4463002"/>
              <a:gd name="connsiteX6" fmla="*/ 9764803 w 12192000"/>
              <a:gd name="connsiteY6" fmla="*/ 2210393 h 4463002"/>
              <a:gd name="connsiteX7" fmla="*/ 9747766 w 12192000"/>
              <a:gd name="connsiteY7" fmla="*/ 2210393 h 4463002"/>
              <a:gd name="connsiteX8" fmla="*/ 8245750 w 12192000"/>
              <a:gd name="connsiteY8" fmla="*/ 2210393 h 4463002"/>
              <a:gd name="connsiteX9" fmla="*/ 7449050 w 12192000"/>
              <a:gd name="connsiteY9" fmla="*/ 2210393 h 4463002"/>
              <a:gd name="connsiteX10" fmla="*/ 5343524 w 12192000"/>
              <a:gd name="connsiteY10" fmla="*/ 2210393 h 4463002"/>
              <a:gd name="connsiteX11" fmla="*/ 5343524 w 12192000"/>
              <a:gd name="connsiteY11" fmla="*/ 2209238 h 4463002"/>
              <a:gd name="connsiteX12" fmla="*/ 0 w 12192000"/>
              <a:gd name="connsiteY12" fmla="*/ 2209238 h 4463002"/>
              <a:gd name="connsiteX13" fmla="*/ 0 w 12192000"/>
              <a:gd name="connsiteY13" fmla="*/ 0 h 4463002"/>
              <a:gd name="connsiteX0" fmla="*/ 0 w 12192000"/>
              <a:gd name="connsiteY0" fmla="*/ 0 h 4463002"/>
              <a:gd name="connsiteX1" fmla="*/ 12192000 w 12192000"/>
              <a:gd name="connsiteY1" fmla="*/ 0 h 4463002"/>
              <a:gd name="connsiteX2" fmla="*/ 12192000 w 12192000"/>
              <a:gd name="connsiteY2" fmla="*/ 4463002 h 4463002"/>
              <a:gd name="connsiteX3" fmla="*/ 12190378 w 12192000"/>
              <a:gd name="connsiteY3" fmla="*/ 4428749 h 4463002"/>
              <a:gd name="connsiteX4" fmla="*/ 9998648 w 12192000"/>
              <a:gd name="connsiteY4" fmla="*/ 2223060 h 4463002"/>
              <a:gd name="connsiteX5" fmla="*/ 9764803 w 12192000"/>
              <a:gd name="connsiteY5" fmla="*/ 2211252 h 4463002"/>
              <a:gd name="connsiteX6" fmla="*/ 9764803 w 12192000"/>
              <a:gd name="connsiteY6" fmla="*/ 2210393 h 4463002"/>
              <a:gd name="connsiteX7" fmla="*/ 9747766 w 12192000"/>
              <a:gd name="connsiteY7" fmla="*/ 2210393 h 4463002"/>
              <a:gd name="connsiteX8" fmla="*/ 8245750 w 12192000"/>
              <a:gd name="connsiteY8" fmla="*/ 2210393 h 4463002"/>
              <a:gd name="connsiteX9" fmla="*/ 5343524 w 12192000"/>
              <a:gd name="connsiteY9" fmla="*/ 2210393 h 4463002"/>
              <a:gd name="connsiteX10" fmla="*/ 5343524 w 12192000"/>
              <a:gd name="connsiteY10" fmla="*/ 2209238 h 4463002"/>
              <a:gd name="connsiteX11" fmla="*/ 0 w 12192000"/>
              <a:gd name="connsiteY11" fmla="*/ 2209238 h 4463002"/>
              <a:gd name="connsiteX12" fmla="*/ 0 w 12192000"/>
              <a:gd name="connsiteY12" fmla="*/ 0 h 4463002"/>
              <a:gd name="connsiteX0" fmla="*/ 0 w 12192000"/>
              <a:gd name="connsiteY0" fmla="*/ 0 h 4463002"/>
              <a:gd name="connsiteX1" fmla="*/ 12192000 w 12192000"/>
              <a:gd name="connsiteY1" fmla="*/ 0 h 4463002"/>
              <a:gd name="connsiteX2" fmla="*/ 12192000 w 12192000"/>
              <a:gd name="connsiteY2" fmla="*/ 4463002 h 4463002"/>
              <a:gd name="connsiteX3" fmla="*/ 12190378 w 12192000"/>
              <a:gd name="connsiteY3" fmla="*/ 4428749 h 4463002"/>
              <a:gd name="connsiteX4" fmla="*/ 9998648 w 12192000"/>
              <a:gd name="connsiteY4" fmla="*/ 2223060 h 4463002"/>
              <a:gd name="connsiteX5" fmla="*/ 9764803 w 12192000"/>
              <a:gd name="connsiteY5" fmla="*/ 2211252 h 4463002"/>
              <a:gd name="connsiteX6" fmla="*/ 9764803 w 12192000"/>
              <a:gd name="connsiteY6" fmla="*/ 2210393 h 4463002"/>
              <a:gd name="connsiteX7" fmla="*/ 9747766 w 12192000"/>
              <a:gd name="connsiteY7" fmla="*/ 2210393 h 4463002"/>
              <a:gd name="connsiteX8" fmla="*/ 5343524 w 12192000"/>
              <a:gd name="connsiteY8" fmla="*/ 2210393 h 4463002"/>
              <a:gd name="connsiteX9" fmla="*/ 5343524 w 12192000"/>
              <a:gd name="connsiteY9" fmla="*/ 2209238 h 4463002"/>
              <a:gd name="connsiteX10" fmla="*/ 0 w 12192000"/>
              <a:gd name="connsiteY10" fmla="*/ 2209238 h 4463002"/>
              <a:gd name="connsiteX11" fmla="*/ 0 w 12192000"/>
              <a:gd name="connsiteY11" fmla="*/ 0 h 4463002"/>
              <a:gd name="connsiteX0" fmla="*/ 0 w 12192000"/>
              <a:gd name="connsiteY0" fmla="*/ 0 h 4463002"/>
              <a:gd name="connsiteX1" fmla="*/ 12192000 w 12192000"/>
              <a:gd name="connsiteY1" fmla="*/ 0 h 4463002"/>
              <a:gd name="connsiteX2" fmla="*/ 12192000 w 12192000"/>
              <a:gd name="connsiteY2" fmla="*/ 4463002 h 4463002"/>
              <a:gd name="connsiteX3" fmla="*/ 12190378 w 12192000"/>
              <a:gd name="connsiteY3" fmla="*/ 4428749 h 4463002"/>
              <a:gd name="connsiteX4" fmla="*/ 9998648 w 12192000"/>
              <a:gd name="connsiteY4" fmla="*/ 2223060 h 4463002"/>
              <a:gd name="connsiteX5" fmla="*/ 9764803 w 12192000"/>
              <a:gd name="connsiteY5" fmla="*/ 2211252 h 4463002"/>
              <a:gd name="connsiteX6" fmla="*/ 9764803 w 12192000"/>
              <a:gd name="connsiteY6" fmla="*/ 2210393 h 4463002"/>
              <a:gd name="connsiteX7" fmla="*/ 9747766 w 12192000"/>
              <a:gd name="connsiteY7" fmla="*/ 2210393 h 4463002"/>
              <a:gd name="connsiteX8" fmla="*/ 5343524 w 12192000"/>
              <a:gd name="connsiteY8" fmla="*/ 2210393 h 4463002"/>
              <a:gd name="connsiteX9" fmla="*/ 0 w 12192000"/>
              <a:gd name="connsiteY9" fmla="*/ 2209238 h 4463002"/>
              <a:gd name="connsiteX10" fmla="*/ 0 w 12192000"/>
              <a:gd name="connsiteY10" fmla="*/ 0 h 4463002"/>
              <a:gd name="connsiteX0" fmla="*/ 0 w 12192000"/>
              <a:gd name="connsiteY0" fmla="*/ 0 h 4463002"/>
              <a:gd name="connsiteX1" fmla="*/ 12192000 w 12192000"/>
              <a:gd name="connsiteY1" fmla="*/ 0 h 4463002"/>
              <a:gd name="connsiteX2" fmla="*/ 12192000 w 12192000"/>
              <a:gd name="connsiteY2" fmla="*/ 4463002 h 4463002"/>
              <a:gd name="connsiteX3" fmla="*/ 12190378 w 12192000"/>
              <a:gd name="connsiteY3" fmla="*/ 4428749 h 4463002"/>
              <a:gd name="connsiteX4" fmla="*/ 9998648 w 12192000"/>
              <a:gd name="connsiteY4" fmla="*/ 2223060 h 4463002"/>
              <a:gd name="connsiteX5" fmla="*/ 9764803 w 12192000"/>
              <a:gd name="connsiteY5" fmla="*/ 2211252 h 4463002"/>
              <a:gd name="connsiteX6" fmla="*/ 9764803 w 12192000"/>
              <a:gd name="connsiteY6" fmla="*/ 2210393 h 4463002"/>
              <a:gd name="connsiteX7" fmla="*/ 9747766 w 12192000"/>
              <a:gd name="connsiteY7" fmla="*/ 2210393 h 4463002"/>
              <a:gd name="connsiteX8" fmla="*/ 0 w 12192000"/>
              <a:gd name="connsiteY8" fmla="*/ 2209238 h 4463002"/>
              <a:gd name="connsiteX9" fmla="*/ 0 w 12192000"/>
              <a:gd name="connsiteY9" fmla="*/ 0 h 4463002"/>
              <a:gd name="connsiteX0" fmla="*/ 0 w 12192000"/>
              <a:gd name="connsiteY0" fmla="*/ 0 h 4463002"/>
              <a:gd name="connsiteX1" fmla="*/ 12192000 w 12192000"/>
              <a:gd name="connsiteY1" fmla="*/ 0 h 4463002"/>
              <a:gd name="connsiteX2" fmla="*/ 12192000 w 12192000"/>
              <a:gd name="connsiteY2" fmla="*/ 4463002 h 4463002"/>
              <a:gd name="connsiteX3" fmla="*/ 12190378 w 12192000"/>
              <a:gd name="connsiteY3" fmla="*/ 4428749 h 4463002"/>
              <a:gd name="connsiteX4" fmla="*/ 9998648 w 12192000"/>
              <a:gd name="connsiteY4" fmla="*/ 2223060 h 4463002"/>
              <a:gd name="connsiteX5" fmla="*/ 9764803 w 12192000"/>
              <a:gd name="connsiteY5" fmla="*/ 2211252 h 4463002"/>
              <a:gd name="connsiteX6" fmla="*/ 9764803 w 12192000"/>
              <a:gd name="connsiteY6" fmla="*/ 2210393 h 4463002"/>
              <a:gd name="connsiteX7" fmla="*/ 0 w 12192000"/>
              <a:gd name="connsiteY7" fmla="*/ 2209238 h 4463002"/>
              <a:gd name="connsiteX8" fmla="*/ 0 w 12192000"/>
              <a:gd name="connsiteY8" fmla="*/ 0 h 4463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192000" h="4463002">
                <a:moveTo>
                  <a:pt x="0" y="0"/>
                </a:moveTo>
                <a:lnTo>
                  <a:pt x="12192000" y="0"/>
                </a:lnTo>
                <a:lnTo>
                  <a:pt x="12192000" y="4463002"/>
                </a:lnTo>
                <a:cubicBezTo>
                  <a:pt x="12191459" y="4451584"/>
                  <a:pt x="12190919" y="4440167"/>
                  <a:pt x="12190378" y="4428749"/>
                </a:cubicBezTo>
                <a:cubicBezTo>
                  <a:pt x="12079768" y="3266647"/>
                  <a:pt x="11158638" y="2340865"/>
                  <a:pt x="9998648" y="2223060"/>
                </a:cubicBezTo>
                <a:lnTo>
                  <a:pt x="9764803" y="2211252"/>
                </a:lnTo>
                <a:lnTo>
                  <a:pt x="9764803" y="2210393"/>
                </a:lnTo>
                <a:lnTo>
                  <a:pt x="0" y="220923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7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21E215A6-E6FC-4D5A-9881-E87CC7507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0" y="1"/>
            <a:ext cx="9432315" cy="2198972"/>
          </a:xfrm>
          <a:custGeom>
            <a:avLst/>
            <a:gdLst>
              <a:gd name="connsiteX0" fmla="*/ 0 w 10240035"/>
              <a:gd name="connsiteY0" fmla="*/ 0 h 2198971"/>
              <a:gd name="connsiteX1" fmla="*/ 10240035 w 10240035"/>
              <a:gd name="connsiteY1" fmla="*/ 0 h 2198971"/>
              <a:gd name="connsiteX2" fmla="*/ 10240035 w 10240035"/>
              <a:gd name="connsiteY2" fmla="*/ 0 h 2198971"/>
              <a:gd name="connsiteX3" fmla="*/ 10240035 w 10240035"/>
              <a:gd name="connsiteY3" fmla="*/ 1099486 h 2198971"/>
              <a:gd name="connsiteX4" fmla="*/ 9140549 w 10240035"/>
              <a:gd name="connsiteY4" fmla="*/ 2198972 h 2198971"/>
              <a:gd name="connsiteX5" fmla="*/ 1099486 w 10240035"/>
              <a:gd name="connsiteY5" fmla="*/ 2198971 h 2198971"/>
              <a:gd name="connsiteX6" fmla="*/ 0 w 10240035"/>
              <a:gd name="connsiteY6" fmla="*/ 1099485 h 2198971"/>
              <a:gd name="connsiteX7" fmla="*/ 0 w 10240035"/>
              <a:gd name="connsiteY7" fmla="*/ 0 h 2198971"/>
              <a:gd name="connsiteX8" fmla="*/ 0 w 10240035"/>
              <a:gd name="connsiteY8" fmla="*/ 0 h 2198971"/>
              <a:gd name="connsiteX0" fmla="*/ 0 w 10240035"/>
              <a:gd name="connsiteY0" fmla="*/ 0 h 2198972"/>
              <a:gd name="connsiteX1" fmla="*/ 10240035 w 10240035"/>
              <a:gd name="connsiteY1" fmla="*/ 0 h 2198972"/>
              <a:gd name="connsiteX2" fmla="*/ 10240035 w 10240035"/>
              <a:gd name="connsiteY2" fmla="*/ 0 h 2198972"/>
              <a:gd name="connsiteX3" fmla="*/ 9140549 w 10240035"/>
              <a:gd name="connsiteY3" fmla="*/ 2198972 h 2198972"/>
              <a:gd name="connsiteX4" fmla="*/ 1099486 w 10240035"/>
              <a:gd name="connsiteY4" fmla="*/ 2198971 h 2198972"/>
              <a:gd name="connsiteX5" fmla="*/ 0 w 10240035"/>
              <a:gd name="connsiteY5" fmla="*/ 1099485 h 2198972"/>
              <a:gd name="connsiteX6" fmla="*/ 0 w 10240035"/>
              <a:gd name="connsiteY6" fmla="*/ 0 h 2198972"/>
              <a:gd name="connsiteX7" fmla="*/ 0 w 10240035"/>
              <a:gd name="connsiteY7" fmla="*/ 0 h 2198972"/>
              <a:gd name="connsiteX0" fmla="*/ 0 w 10240035"/>
              <a:gd name="connsiteY0" fmla="*/ 0 h 2198972"/>
              <a:gd name="connsiteX1" fmla="*/ 10240035 w 10240035"/>
              <a:gd name="connsiteY1" fmla="*/ 0 h 2198972"/>
              <a:gd name="connsiteX2" fmla="*/ 10240035 w 10240035"/>
              <a:gd name="connsiteY2" fmla="*/ 0 h 2198972"/>
              <a:gd name="connsiteX3" fmla="*/ 9140549 w 10240035"/>
              <a:gd name="connsiteY3" fmla="*/ 2198972 h 2198972"/>
              <a:gd name="connsiteX4" fmla="*/ 1099486 w 10240035"/>
              <a:gd name="connsiteY4" fmla="*/ 2198971 h 2198972"/>
              <a:gd name="connsiteX5" fmla="*/ 0 w 10240035"/>
              <a:gd name="connsiteY5" fmla="*/ 1099485 h 2198972"/>
              <a:gd name="connsiteX6" fmla="*/ 0 w 10240035"/>
              <a:gd name="connsiteY6" fmla="*/ 0 h 2198972"/>
              <a:gd name="connsiteX7" fmla="*/ 0 w 10240035"/>
              <a:gd name="connsiteY7" fmla="*/ 0 h 2198972"/>
              <a:gd name="connsiteX0" fmla="*/ 0 w 10240035"/>
              <a:gd name="connsiteY0" fmla="*/ 0 h 2198972"/>
              <a:gd name="connsiteX1" fmla="*/ 10240035 w 10240035"/>
              <a:gd name="connsiteY1" fmla="*/ 0 h 2198972"/>
              <a:gd name="connsiteX2" fmla="*/ 10240035 w 10240035"/>
              <a:gd name="connsiteY2" fmla="*/ 0 h 2198972"/>
              <a:gd name="connsiteX3" fmla="*/ 8896709 w 10240035"/>
              <a:gd name="connsiteY3" fmla="*/ 2198972 h 2198972"/>
              <a:gd name="connsiteX4" fmla="*/ 1099486 w 10240035"/>
              <a:gd name="connsiteY4" fmla="*/ 2198971 h 2198972"/>
              <a:gd name="connsiteX5" fmla="*/ 0 w 10240035"/>
              <a:gd name="connsiteY5" fmla="*/ 1099485 h 2198972"/>
              <a:gd name="connsiteX6" fmla="*/ 0 w 10240035"/>
              <a:gd name="connsiteY6" fmla="*/ 0 h 2198972"/>
              <a:gd name="connsiteX7" fmla="*/ 0 w 10240035"/>
              <a:gd name="connsiteY7" fmla="*/ 0 h 2198972"/>
              <a:gd name="connsiteX0" fmla="*/ 0 w 10240035"/>
              <a:gd name="connsiteY0" fmla="*/ 0 h 2198972"/>
              <a:gd name="connsiteX1" fmla="*/ 10240035 w 10240035"/>
              <a:gd name="connsiteY1" fmla="*/ 0 h 2198972"/>
              <a:gd name="connsiteX2" fmla="*/ 10240035 w 10240035"/>
              <a:gd name="connsiteY2" fmla="*/ 0 h 2198972"/>
              <a:gd name="connsiteX3" fmla="*/ 8698589 w 10240035"/>
              <a:gd name="connsiteY3" fmla="*/ 2198972 h 2198972"/>
              <a:gd name="connsiteX4" fmla="*/ 1099486 w 10240035"/>
              <a:gd name="connsiteY4" fmla="*/ 2198971 h 2198972"/>
              <a:gd name="connsiteX5" fmla="*/ 0 w 10240035"/>
              <a:gd name="connsiteY5" fmla="*/ 1099485 h 2198972"/>
              <a:gd name="connsiteX6" fmla="*/ 0 w 10240035"/>
              <a:gd name="connsiteY6" fmla="*/ 0 h 2198972"/>
              <a:gd name="connsiteX7" fmla="*/ 0 w 10240035"/>
              <a:gd name="connsiteY7" fmla="*/ 0 h 2198972"/>
              <a:gd name="connsiteX0" fmla="*/ 0 w 10240035"/>
              <a:gd name="connsiteY0" fmla="*/ 0 h 2198972"/>
              <a:gd name="connsiteX1" fmla="*/ 10240035 w 10240035"/>
              <a:gd name="connsiteY1" fmla="*/ 0 h 2198972"/>
              <a:gd name="connsiteX2" fmla="*/ 10240035 w 10240035"/>
              <a:gd name="connsiteY2" fmla="*/ 0 h 2198972"/>
              <a:gd name="connsiteX3" fmla="*/ 8317589 w 10240035"/>
              <a:gd name="connsiteY3" fmla="*/ 2198972 h 2198972"/>
              <a:gd name="connsiteX4" fmla="*/ 1099486 w 10240035"/>
              <a:gd name="connsiteY4" fmla="*/ 2198971 h 2198972"/>
              <a:gd name="connsiteX5" fmla="*/ 0 w 10240035"/>
              <a:gd name="connsiteY5" fmla="*/ 1099485 h 2198972"/>
              <a:gd name="connsiteX6" fmla="*/ 0 w 10240035"/>
              <a:gd name="connsiteY6" fmla="*/ 0 h 2198972"/>
              <a:gd name="connsiteX7" fmla="*/ 0 w 10240035"/>
              <a:gd name="connsiteY7" fmla="*/ 0 h 2198972"/>
              <a:gd name="connsiteX0" fmla="*/ 0 w 10240035"/>
              <a:gd name="connsiteY0" fmla="*/ 0 h 2198972"/>
              <a:gd name="connsiteX1" fmla="*/ 10240035 w 10240035"/>
              <a:gd name="connsiteY1" fmla="*/ 0 h 2198972"/>
              <a:gd name="connsiteX2" fmla="*/ 10240035 w 10240035"/>
              <a:gd name="connsiteY2" fmla="*/ 0 h 2198972"/>
              <a:gd name="connsiteX3" fmla="*/ 7951829 w 10240035"/>
              <a:gd name="connsiteY3" fmla="*/ 2198972 h 2198972"/>
              <a:gd name="connsiteX4" fmla="*/ 1099486 w 10240035"/>
              <a:gd name="connsiteY4" fmla="*/ 2198971 h 2198972"/>
              <a:gd name="connsiteX5" fmla="*/ 0 w 10240035"/>
              <a:gd name="connsiteY5" fmla="*/ 1099485 h 2198972"/>
              <a:gd name="connsiteX6" fmla="*/ 0 w 10240035"/>
              <a:gd name="connsiteY6" fmla="*/ 0 h 2198972"/>
              <a:gd name="connsiteX7" fmla="*/ 0 w 10240035"/>
              <a:gd name="connsiteY7" fmla="*/ 0 h 2198972"/>
              <a:gd name="connsiteX0" fmla="*/ 0 w 10240035"/>
              <a:gd name="connsiteY0" fmla="*/ 0 h 2198972"/>
              <a:gd name="connsiteX1" fmla="*/ 10240035 w 10240035"/>
              <a:gd name="connsiteY1" fmla="*/ 0 h 2198972"/>
              <a:gd name="connsiteX2" fmla="*/ 10240035 w 10240035"/>
              <a:gd name="connsiteY2" fmla="*/ 0 h 2198972"/>
              <a:gd name="connsiteX3" fmla="*/ 7951829 w 10240035"/>
              <a:gd name="connsiteY3" fmla="*/ 2198972 h 2198972"/>
              <a:gd name="connsiteX4" fmla="*/ 1099486 w 10240035"/>
              <a:gd name="connsiteY4" fmla="*/ 2198971 h 2198972"/>
              <a:gd name="connsiteX5" fmla="*/ 0 w 10240035"/>
              <a:gd name="connsiteY5" fmla="*/ 1099485 h 2198972"/>
              <a:gd name="connsiteX6" fmla="*/ 0 w 10240035"/>
              <a:gd name="connsiteY6" fmla="*/ 0 h 2198972"/>
              <a:gd name="connsiteX7" fmla="*/ 0 w 10240035"/>
              <a:gd name="connsiteY7" fmla="*/ 0 h 2198972"/>
              <a:gd name="connsiteX0" fmla="*/ 0 w 10240035"/>
              <a:gd name="connsiteY0" fmla="*/ 0 h 2198972"/>
              <a:gd name="connsiteX1" fmla="*/ 10240035 w 10240035"/>
              <a:gd name="connsiteY1" fmla="*/ 0 h 2198972"/>
              <a:gd name="connsiteX2" fmla="*/ 9371355 w 10240035"/>
              <a:gd name="connsiteY2" fmla="*/ 152400 h 2198972"/>
              <a:gd name="connsiteX3" fmla="*/ 7951829 w 10240035"/>
              <a:gd name="connsiteY3" fmla="*/ 2198972 h 2198972"/>
              <a:gd name="connsiteX4" fmla="*/ 1099486 w 10240035"/>
              <a:gd name="connsiteY4" fmla="*/ 2198971 h 2198972"/>
              <a:gd name="connsiteX5" fmla="*/ 0 w 10240035"/>
              <a:gd name="connsiteY5" fmla="*/ 1099485 h 2198972"/>
              <a:gd name="connsiteX6" fmla="*/ 0 w 10240035"/>
              <a:gd name="connsiteY6" fmla="*/ 0 h 2198972"/>
              <a:gd name="connsiteX7" fmla="*/ 0 w 10240035"/>
              <a:gd name="connsiteY7" fmla="*/ 0 h 2198972"/>
              <a:gd name="connsiteX0" fmla="*/ 0 w 10240035"/>
              <a:gd name="connsiteY0" fmla="*/ 0 h 2198972"/>
              <a:gd name="connsiteX1" fmla="*/ 10240035 w 10240035"/>
              <a:gd name="connsiteY1" fmla="*/ 0 h 2198972"/>
              <a:gd name="connsiteX2" fmla="*/ 9371355 w 10240035"/>
              <a:gd name="connsiteY2" fmla="*/ 152400 h 2198972"/>
              <a:gd name="connsiteX3" fmla="*/ 7951829 w 10240035"/>
              <a:gd name="connsiteY3" fmla="*/ 2198972 h 2198972"/>
              <a:gd name="connsiteX4" fmla="*/ 1099486 w 10240035"/>
              <a:gd name="connsiteY4" fmla="*/ 2198971 h 2198972"/>
              <a:gd name="connsiteX5" fmla="*/ 0 w 10240035"/>
              <a:gd name="connsiteY5" fmla="*/ 1099485 h 2198972"/>
              <a:gd name="connsiteX6" fmla="*/ 0 w 10240035"/>
              <a:gd name="connsiteY6" fmla="*/ 0 h 2198972"/>
              <a:gd name="connsiteX7" fmla="*/ 0 w 10240035"/>
              <a:gd name="connsiteY7" fmla="*/ 0 h 2198972"/>
              <a:gd name="connsiteX0" fmla="*/ 0 w 10240035"/>
              <a:gd name="connsiteY0" fmla="*/ 0 h 2198972"/>
              <a:gd name="connsiteX1" fmla="*/ 10240035 w 10240035"/>
              <a:gd name="connsiteY1" fmla="*/ 0 h 2198972"/>
              <a:gd name="connsiteX2" fmla="*/ 9371355 w 10240035"/>
              <a:gd name="connsiteY2" fmla="*/ 152400 h 2198972"/>
              <a:gd name="connsiteX3" fmla="*/ 7951829 w 10240035"/>
              <a:gd name="connsiteY3" fmla="*/ 2198972 h 2198972"/>
              <a:gd name="connsiteX4" fmla="*/ 1099486 w 10240035"/>
              <a:gd name="connsiteY4" fmla="*/ 2198971 h 2198972"/>
              <a:gd name="connsiteX5" fmla="*/ 0 w 10240035"/>
              <a:gd name="connsiteY5" fmla="*/ 1099485 h 2198972"/>
              <a:gd name="connsiteX6" fmla="*/ 0 w 10240035"/>
              <a:gd name="connsiteY6" fmla="*/ 0 h 2198972"/>
              <a:gd name="connsiteX7" fmla="*/ 0 w 10240035"/>
              <a:gd name="connsiteY7" fmla="*/ 0 h 2198972"/>
              <a:gd name="connsiteX0" fmla="*/ 0 w 10661291"/>
              <a:gd name="connsiteY0" fmla="*/ 0 h 2198972"/>
              <a:gd name="connsiteX1" fmla="*/ 10240035 w 10661291"/>
              <a:gd name="connsiteY1" fmla="*/ 0 h 2198972"/>
              <a:gd name="connsiteX2" fmla="*/ 7951829 w 10661291"/>
              <a:gd name="connsiteY2" fmla="*/ 2198972 h 2198972"/>
              <a:gd name="connsiteX3" fmla="*/ 1099486 w 10661291"/>
              <a:gd name="connsiteY3" fmla="*/ 2198971 h 2198972"/>
              <a:gd name="connsiteX4" fmla="*/ 0 w 10661291"/>
              <a:gd name="connsiteY4" fmla="*/ 1099485 h 2198972"/>
              <a:gd name="connsiteX5" fmla="*/ 0 w 10661291"/>
              <a:gd name="connsiteY5" fmla="*/ 0 h 2198972"/>
              <a:gd name="connsiteX6" fmla="*/ 0 w 10661291"/>
              <a:gd name="connsiteY6" fmla="*/ 0 h 2198972"/>
              <a:gd name="connsiteX0" fmla="*/ 0 w 10240035"/>
              <a:gd name="connsiteY0" fmla="*/ 0 h 2198972"/>
              <a:gd name="connsiteX1" fmla="*/ 10240035 w 10240035"/>
              <a:gd name="connsiteY1" fmla="*/ 0 h 2198972"/>
              <a:gd name="connsiteX2" fmla="*/ 7951829 w 10240035"/>
              <a:gd name="connsiteY2" fmla="*/ 2198972 h 2198972"/>
              <a:gd name="connsiteX3" fmla="*/ 1099486 w 10240035"/>
              <a:gd name="connsiteY3" fmla="*/ 2198971 h 2198972"/>
              <a:gd name="connsiteX4" fmla="*/ 0 w 10240035"/>
              <a:gd name="connsiteY4" fmla="*/ 1099485 h 2198972"/>
              <a:gd name="connsiteX5" fmla="*/ 0 w 10240035"/>
              <a:gd name="connsiteY5" fmla="*/ 0 h 2198972"/>
              <a:gd name="connsiteX6" fmla="*/ 0 w 10240035"/>
              <a:gd name="connsiteY6" fmla="*/ 0 h 2198972"/>
              <a:gd name="connsiteX0" fmla="*/ 0 w 10240035"/>
              <a:gd name="connsiteY0" fmla="*/ 0 h 2198972"/>
              <a:gd name="connsiteX1" fmla="*/ 10240035 w 10240035"/>
              <a:gd name="connsiteY1" fmla="*/ 0 h 2198972"/>
              <a:gd name="connsiteX2" fmla="*/ 7951829 w 10240035"/>
              <a:gd name="connsiteY2" fmla="*/ 2198972 h 2198972"/>
              <a:gd name="connsiteX3" fmla="*/ 1099486 w 10240035"/>
              <a:gd name="connsiteY3" fmla="*/ 2198971 h 2198972"/>
              <a:gd name="connsiteX4" fmla="*/ 0 w 10240035"/>
              <a:gd name="connsiteY4" fmla="*/ 1099485 h 2198972"/>
              <a:gd name="connsiteX5" fmla="*/ 0 w 10240035"/>
              <a:gd name="connsiteY5" fmla="*/ 0 h 2198972"/>
              <a:gd name="connsiteX6" fmla="*/ 0 w 10240035"/>
              <a:gd name="connsiteY6" fmla="*/ 0 h 2198972"/>
              <a:gd name="connsiteX0" fmla="*/ 0 w 10240035"/>
              <a:gd name="connsiteY0" fmla="*/ 0 h 2198972"/>
              <a:gd name="connsiteX1" fmla="*/ 10240035 w 10240035"/>
              <a:gd name="connsiteY1" fmla="*/ 0 h 2198972"/>
              <a:gd name="connsiteX2" fmla="*/ 7951829 w 10240035"/>
              <a:gd name="connsiteY2" fmla="*/ 2198972 h 2198972"/>
              <a:gd name="connsiteX3" fmla="*/ 1099486 w 10240035"/>
              <a:gd name="connsiteY3" fmla="*/ 2198971 h 2198972"/>
              <a:gd name="connsiteX4" fmla="*/ 0 w 10240035"/>
              <a:gd name="connsiteY4" fmla="*/ 1099485 h 2198972"/>
              <a:gd name="connsiteX5" fmla="*/ 0 w 10240035"/>
              <a:gd name="connsiteY5" fmla="*/ 0 h 2198972"/>
              <a:gd name="connsiteX6" fmla="*/ 0 w 10240035"/>
              <a:gd name="connsiteY6" fmla="*/ 0 h 2198972"/>
              <a:gd name="connsiteX0" fmla="*/ 0 w 10240035"/>
              <a:gd name="connsiteY0" fmla="*/ 0 h 2198972"/>
              <a:gd name="connsiteX1" fmla="*/ 10240035 w 10240035"/>
              <a:gd name="connsiteY1" fmla="*/ 0 h 2198972"/>
              <a:gd name="connsiteX2" fmla="*/ 7951829 w 10240035"/>
              <a:gd name="connsiteY2" fmla="*/ 2198972 h 2198972"/>
              <a:gd name="connsiteX3" fmla="*/ 1099486 w 10240035"/>
              <a:gd name="connsiteY3" fmla="*/ 2198971 h 2198972"/>
              <a:gd name="connsiteX4" fmla="*/ 0 w 10240035"/>
              <a:gd name="connsiteY4" fmla="*/ 1099485 h 2198972"/>
              <a:gd name="connsiteX5" fmla="*/ 0 w 10240035"/>
              <a:gd name="connsiteY5" fmla="*/ 0 h 2198972"/>
              <a:gd name="connsiteX6" fmla="*/ 0 w 10240035"/>
              <a:gd name="connsiteY6" fmla="*/ 0 h 2198972"/>
              <a:gd name="connsiteX0" fmla="*/ 0 w 10240035"/>
              <a:gd name="connsiteY0" fmla="*/ 0 h 2198972"/>
              <a:gd name="connsiteX1" fmla="*/ 10240035 w 10240035"/>
              <a:gd name="connsiteY1" fmla="*/ 0 h 2198972"/>
              <a:gd name="connsiteX2" fmla="*/ 7951829 w 10240035"/>
              <a:gd name="connsiteY2" fmla="*/ 2198972 h 2198972"/>
              <a:gd name="connsiteX3" fmla="*/ 1099486 w 10240035"/>
              <a:gd name="connsiteY3" fmla="*/ 2198971 h 2198972"/>
              <a:gd name="connsiteX4" fmla="*/ 0 w 10240035"/>
              <a:gd name="connsiteY4" fmla="*/ 1099485 h 2198972"/>
              <a:gd name="connsiteX5" fmla="*/ 0 w 10240035"/>
              <a:gd name="connsiteY5" fmla="*/ 0 h 2198972"/>
              <a:gd name="connsiteX6" fmla="*/ 0 w 10240035"/>
              <a:gd name="connsiteY6" fmla="*/ 0 h 2198972"/>
              <a:gd name="connsiteX0" fmla="*/ 0 w 10240035"/>
              <a:gd name="connsiteY0" fmla="*/ 0 h 2198972"/>
              <a:gd name="connsiteX1" fmla="*/ 10240035 w 10240035"/>
              <a:gd name="connsiteY1" fmla="*/ 0 h 2198972"/>
              <a:gd name="connsiteX2" fmla="*/ 7951829 w 10240035"/>
              <a:gd name="connsiteY2" fmla="*/ 2198972 h 2198972"/>
              <a:gd name="connsiteX3" fmla="*/ 1099486 w 10240035"/>
              <a:gd name="connsiteY3" fmla="*/ 2198971 h 2198972"/>
              <a:gd name="connsiteX4" fmla="*/ 0 w 10240035"/>
              <a:gd name="connsiteY4" fmla="*/ 1099485 h 2198972"/>
              <a:gd name="connsiteX5" fmla="*/ 0 w 10240035"/>
              <a:gd name="connsiteY5" fmla="*/ 0 h 2198972"/>
              <a:gd name="connsiteX6" fmla="*/ 0 w 10240035"/>
              <a:gd name="connsiteY6" fmla="*/ 0 h 2198972"/>
              <a:gd name="connsiteX0" fmla="*/ 0 w 10240035"/>
              <a:gd name="connsiteY0" fmla="*/ 0 h 2198972"/>
              <a:gd name="connsiteX1" fmla="*/ 10240035 w 10240035"/>
              <a:gd name="connsiteY1" fmla="*/ 0 h 2198972"/>
              <a:gd name="connsiteX2" fmla="*/ 7951829 w 10240035"/>
              <a:gd name="connsiteY2" fmla="*/ 2198972 h 2198972"/>
              <a:gd name="connsiteX3" fmla="*/ 1099486 w 10240035"/>
              <a:gd name="connsiteY3" fmla="*/ 2198971 h 2198972"/>
              <a:gd name="connsiteX4" fmla="*/ 0 w 10240035"/>
              <a:gd name="connsiteY4" fmla="*/ 0 h 2198972"/>
              <a:gd name="connsiteX5" fmla="*/ 0 w 10240035"/>
              <a:gd name="connsiteY5" fmla="*/ 0 h 2198972"/>
              <a:gd name="connsiteX0" fmla="*/ 807720 w 10240035"/>
              <a:gd name="connsiteY0" fmla="*/ 0 h 2198972"/>
              <a:gd name="connsiteX1" fmla="*/ 10240035 w 10240035"/>
              <a:gd name="connsiteY1" fmla="*/ 0 h 2198972"/>
              <a:gd name="connsiteX2" fmla="*/ 7951829 w 10240035"/>
              <a:gd name="connsiteY2" fmla="*/ 2198972 h 2198972"/>
              <a:gd name="connsiteX3" fmla="*/ 1099486 w 10240035"/>
              <a:gd name="connsiteY3" fmla="*/ 2198971 h 2198972"/>
              <a:gd name="connsiteX4" fmla="*/ 0 w 10240035"/>
              <a:gd name="connsiteY4" fmla="*/ 0 h 2198972"/>
              <a:gd name="connsiteX5" fmla="*/ 807720 w 10240035"/>
              <a:gd name="connsiteY5" fmla="*/ 0 h 2198972"/>
              <a:gd name="connsiteX0" fmla="*/ 900020 w 10332335"/>
              <a:gd name="connsiteY0" fmla="*/ 0 h 2198972"/>
              <a:gd name="connsiteX1" fmla="*/ 10332335 w 10332335"/>
              <a:gd name="connsiteY1" fmla="*/ 0 h 2198972"/>
              <a:gd name="connsiteX2" fmla="*/ 8044129 w 10332335"/>
              <a:gd name="connsiteY2" fmla="*/ 2198972 h 2198972"/>
              <a:gd name="connsiteX3" fmla="*/ 1191786 w 10332335"/>
              <a:gd name="connsiteY3" fmla="*/ 2198971 h 2198972"/>
              <a:gd name="connsiteX4" fmla="*/ 900020 w 10332335"/>
              <a:gd name="connsiteY4" fmla="*/ 0 h 2198972"/>
              <a:gd name="connsiteX0" fmla="*/ 325154 w 9757469"/>
              <a:gd name="connsiteY0" fmla="*/ 0 h 2198972"/>
              <a:gd name="connsiteX1" fmla="*/ 9757469 w 9757469"/>
              <a:gd name="connsiteY1" fmla="*/ 0 h 2198972"/>
              <a:gd name="connsiteX2" fmla="*/ 7469263 w 9757469"/>
              <a:gd name="connsiteY2" fmla="*/ 2198972 h 2198972"/>
              <a:gd name="connsiteX3" fmla="*/ 616920 w 9757469"/>
              <a:gd name="connsiteY3" fmla="*/ 2198971 h 2198972"/>
              <a:gd name="connsiteX4" fmla="*/ 325154 w 9757469"/>
              <a:gd name="connsiteY4" fmla="*/ 0 h 2198972"/>
              <a:gd name="connsiteX0" fmla="*/ 0 w 9432315"/>
              <a:gd name="connsiteY0" fmla="*/ 0 h 2198972"/>
              <a:gd name="connsiteX1" fmla="*/ 9432315 w 9432315"/>
              <a:gd name="connsiteY1" fmla="*/ 0 h 2198972"/>
              <a:gd name="connsiteX2" fmla="*/ 7144109 w 9432315"/>
              <a:gd name="connsiteY2" fmla="*/ 2198972 h 2198972"/>
              <a:gd name="connsiteX3" fmla="*/ 291766 w 9432315"/>
              <a:gd name="connsiteY3" fmla="*/ 2198971 h 2198972"/>
              <a:gd name="connsiteX4" fmla="*/ 0 w 9432315"/>
              <a:gd name="connsiteY4" fmla="*/ 0 h 2198972"/>
              <a:gd name="connsiteX0" fmla="*/ 69347 w 9501662"/>
              <a:gd name="connsiteY0" fmla="*/ 0 h 2198972"/>
              <a:gd name="connsiteX1" fmla="*/ 9501662 w 9501662"/>
              <a:gd name="connsiteY1" fmla="*/ 0 h 2198972"/>
              <a:gd name="connsiteX2" fmla="*/ 7213456 w 9501662"/>
              <a:gd name="connsiteY2" fmla="*/ 2198972 h 2198972"/>
              <a:gd name="connsiteX3" fmla="*/ 86793 w 9501662"/>
              <a:gd name="connsiteY3" fmla="*/ 2198971 h 2198972"/>
              <a:gd name="connsiteX4" fmla="*/ 69347 w 9501662"/>
              <a:gd name="connsiteY4" fmla="*/ 0 h 2198972"/>
              <a:gd name="connsiteX0" fmla="*/ 0 w 9432315"/>
              <a:gd name="connsiteY0" fmla="*/ 0 h 2198972"/>
              <a:gd name="connsiteX1" fmla="*/ 9432315 w 9432315"/>
              <a:gd name="connsiteY1" fmla="*/ 0 h 2198972"/>
              <a:gd name="connsiteX2" fmla="*/ 7144109 w 9432315"/>
              <a:gd name="connsiteY2" fmla="*/ 2198972 h 2198972"/>
              <a:gd name="connsiteX3" fmla="*/ 17446 w 9432315"/>
              <a:gd name="connsiteY3" fmla="*/ 2198971 h 2198972"/>
              <a:gd name="connsiteX4" fmla="*/ 0 w 9432315"/>
              <a:gd name="connsiteY4" fmla="*/ 0 h 21989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32315" h="2198972">
                <a:moveTo>
                  <a:pt x="0" y="0"/>
                </a:moveTo>
                <a:lnTo>
                  <a:pt x="9432315" y="0"/>
                </a:lnTo>
                <a:cubicBezTo>
                  <a:pt x="9248860" y="1235175"/>
                  <a:pt x="8210334" y="2137277"/>
                  <a:pt x="7144109" y="2198972"/>
                </a:cubicBezTo>
                <a:lnTo>
                  <a:pt x="17446" y="2198971"/>
                </a:lnTo>
                <a:cubicBezTo>
                  <a:pt x="30721" y="1146676"/>
                  <a:pt x="575" y="838935"/>
                  <a:pt x="0" y="0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</p:spPr>
        <p:txBody>
          <a:bodyPr/>
          <a:lstStyle>
            <a:lvl1pPr marL="548640">
              <a:lnSpc>
                <a:spcPct val="100000"/>
              </a:lnSpc>
              <a:defRPr>
                <a:solidFill>
                  <a:schemeClr val="bg2"/>
                </a:solidFill>
              </a:defRPr>
            </a:lvl1pPr>
          </a:lstStyle>
          <a:p>
            <a:r>
              <a:rPr lang="en-US">
                <a:solidFill>
                  <a:srgbClr val="FFFFFF"/>
                </a:solidFill>
              </a:rPr>
              <a:t>Click to edit Master title style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704EC18E-B48D-4AD7-A5B5-3D57255D1A2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6483" y="0"/>
            <a:ext cx="2773332" cy="2202508"/>
          </a:xfrm>
          <a:custGeom>
            <a:avLst/>
            <a:gdLst>
              <a:gd name="connsiteX0" fmla="*/ 0 w 2773332"/>
              <a:gd name="connsiteY0" fmla="*/ 0 h 2202508"/>
              <a:gd name="connsiteX1" fmla="*/ 2773332 w 2773332"/>
              <a:gd name="connsiteY1" fmla="*/ 0 h 2202508"/>
              <a:gd name="connsiteX2" fmla="*/ 2773332 w 2773332"/>
              <a:gd name="connsiteY2" fmla="*/ 2202508 h 2202508"/>
              <a:gd name="connsiteX3" fmla="*/ 0 w 2773332"/>
              <a:gd name="connsiteY3" fmla="*/ 2202508 h 220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3332" h="2202508">
                <a:moveTo>
                  <a:pt x="0" y="0"/>
                </a:moveTo>
                <a:lnTo>
                  <a:pt x="2773332" y="0"/>
                </a:lnTo>
                <a:lnTo>
                  <a:pt x="2773332" y="2202508"/>
                </a:lnTo>
                <a:lnTo>
                  <a:pt x="0" y="2202508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FAE5A08C-2BA6-4754-806E-3BEAE8D2EC1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-16484" y="2202508"/>
            <a:ext cx="2773332" cy="2327746"/>
          </a:xfrm>
          <a:custGeom>
            <a:avLst/>
            <a:gdLst>
              <a:gd name="connsiteX0" fmla="*/ 0 w 2773332"/>
              <a:gd name="connsiteY0" fmla="*/ 0 h 2327746"/>
              <a:gd name="connsiteX1" fmla="*/ 2773332 w 2773332"/>
              <a:gd name="connsiteY1" fmla="*/ 0 h 2327746"/>
              <a:gd name="connsiteX2" fmla="*/ 2773332 w 2773332"/>
              <a:gd name="connsiteY2" fmla="*/ 2327746 h 2327746"/>
              <a:gd name="connsiteX3" fmla="*/ 0 w 2773332"/>
              <a:gd name="connsiteY3" fmla="*/ 2327746 h 2327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3332" h="2327746">
                <a:moveTo>
                  <a:pt x="0" y="0"/>
                </a:moveTo>
                <a:lnTo>
                  <a:pt x="2773332" y="0"/>
                </a:lnTo>
                <a:lnTo>
                  <a:pt x="2773332" y="2327746"/>
                </a:lnTo>
                <a:lnTo>
                  <a:pt x="0" y="2327746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BBE1FA0E-416C-4623-840A-A04A5237BCF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16484" y="4530254"/>
            <a:ext cx="2773332" cy="2327746"/>
          </a:xfrm>
          <a:custGeom>
            <a:avLst/>
            <a:gdLst>
              <a:gd name="connsiteX0" fmla="*/ 0 w 2773332"/>
              <a:gd name="connsiteY0" fmla="*/ 0 h 2327746"/>
              <a:gd name="connsiteX1" fmla="*/ 2773332 w 2773332"/>
              <a:gd name="connsiteY1" fmla="*/ 0 h 2327746"/>
              <a:gd name="connsiteX2" fmla="*/ 2773332 w 2773332"/>
              <a:gd name="connsiteY2" fmla="*/ 2327746 h 2327746"/>
              <a:gd name="connsiteX3" fmla="*/ 0 w 2773332"/>
              <a:gd name="connsiteY3" fmla="*/ 2327746 h 2327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73332" h="2327746">
                <a:moveTo>
                  <a:pt x="0" y="0"/>
                </a:moveTo>
                <a:lnTo>
                  <a:pt x="2773332" y="0"/>
                </a:lnTo>
                <a:lnTo>
                  <a:pt x="2773332" y="2327746"/>
                </a:lnTo>
                <a:lnTo>
                  <a:pt x="0" y="2327746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03BD1FF0-3229-401F-AEC3-09AE70428E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2800" y="2794177"/>
            <a:ext cx="7476460" cy="338278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753C5C-8415-4BF0-810D-A4C22F69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2485D4-41D3-4182-8DFE-2E0713EC0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2/8/20XX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EBFEA-4321-48C4-9CA1-43517540C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524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C755B30B-7677-4AAC-9890-81A7EFF6B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6E5F686-1654-4CE7-8DA0-0D626B36E1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AA6281C-6C47-45BE-9BDA-1518A016E9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685798"/>
            <a:ext cx="4770783" cy="3217461"/>
          </a:xfrm>
        </p:spPr>
        <p:txBody>
          <a:bodyPr>
            <a:normAutofit/>
          </a:bodyPr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algn="l"/>
            <a:r>
              <a:rPr lang="en-US">
                <a:solidFill>
                  <a:srgbClr val="FFFFFF"/>
                </a:solidFill>
              </a:rPr>
              <a:t>Click to edit Master title style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C1FE5B8-D695-49EA-BEA4-B9282CC4EF8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57901" y="1"/>
            <a:ext cx="6134099" cy="6857999"/>
          </a:xfrm>
          <a:custGeom>
            <a:avLst/>
            <a:gdLst>
              <a:gd name="connsiteX0" fmla="*/ 2378699 w 6134099"/>
              <a:gd name="connsiteY0" fmla="*/ 0 h 6857999"/>
              <a:gd name="connsiteX1" fmla="*/ 6134099 w 6134099"/>
              <a:gd name="connsiteY1" fmla="*/ 0 h 6857999"/>
              <a:gd name="connsiteX2" fmla="*/ 6134099 w 6134099"/>
              <a:gd name="connsiteY2" fmla="*/ 6857999 h 6857999"/>
              <a:gd name="connsiteX3" fmla="*/ 2401766 w 6134099"/>
              <a:gd name="connsiteY3" fmla="*/ 6857999 h 6857999"/>
              <a:gd name="connsiteX4" fmla="*/ 2397402 w 6134099"/>
              <a:gd name="connsiteY4" fmla="*/ 6856523 h 6857999"/>
              <a:gd name="connsiteX5" fmla="*/ 0 w 6134099"/>
              <a:gd name="connsiteY5" fmla="*/ 3424574 h 6857999"/>
              <a:gd name="connsiteX6" fmla="*/ 2231484 w 6134099"/>
              <a:gd name="connsiteY6" fmla="*/ 58045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34099" h="6857999">
                <a:moveTo>
                  <a:pt x="2378699" y="0"/>
                </a:moveTo>
                <a:lnTo>
                  <a:pt x="6134099" y="0"/>
                </a:lnTo>
                <a:lnTo>
                  <a:pt x="6134099" y="6857999"/>
                </a:lnTo>
                <a:lnTo>
                  <a:pt x="2401766" y="6857999"/>
                </a:lnTo>
                <a:lnTo>
                  <a:pt x="2397402" y="6856523"/>
                </a:lnTo>
                <a:cubicBezTo>
                  <a:pt x="998410" y="6344283"/>
                  <a:pt x="0" y="5001024"/>
                  <a:pt x="0" y="3424574"/>
                </a:cubicBezTo>
                <a:cubicBezTo>
                  <a:pt x="0" y="1911182"/>
                  <a:pt x="920134" y="612699"/>
                  <a:pt x="2231484" y="58045"/>
                </a:cubicBezTo>
                <a:close/>
              </a:path>
            </a:pathLst>
          </a:custGeom>
          <a:solidFill>
            <a:schemeClr val="accent6"/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E24FC61A-6DA9-444C-9D55-2FE464BD5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327140"/>
            <a:ext cx="11576868" cy="2530860"/>
          </a:xfrm>
          <a:custGeom>
            <a:avLst/>
            <a:gdLst>
              <a:gd name="connsiteX0" fmla="*/ 0 w 11576868"/>
              <a:gd name="connsiteY0" fmla="*/ 0 h 2500380"/>
              <a:gd name="connsiteX1" fmla="*/ 10326678 w 11576868"/>
              <a:gd name="connsiteY1" fmla="*/ 0 h 2500380"/>
              <a:gd name="connsiteX2" fmla="*/ 11576868 w 11576868"/>
              <a:gd name="connsiteY2" fmla="*/ 1250190 h 2500380"/>
              <a:gd name="connsiteX3" fmla="*/ 11576868 w 11576868"/>
              <a:gd name="connsiteY3" fmla="*/ 2500380 h 2500380"/>
              <a:gd name="connsiteX4" fmla="*/ 0 w 11576868"/>
              <a:gd name="connsiteY4" fmla="*/ 2500380 h 2500380"/>
              <a:gd name="connsiteX5" fmla="*/ 0 w 11576868"/>
              <a:gd name="connsiteY5" fmla="*/ 0 h 2500380"/>
              <a:gd name="connsiteX0" fmla="*/ 0 w 12449160"/>
              <a:gd name="connsiteY0" fmla="*/ 0 h 2500380"/>
              <a:gd name="connsiteX1" fmla="*/ 10326678 w 12449160"/>
              <a:gd name="connsiteY1" fmla="*/ 0 h 2500380"/>
              <a:gd name="connsiteX2" fmla="*/ 11576868 w 12449160"/>
              <a:gd name="connsiteY2" fmla="*/ 2500380 h 2500380"/>
              <a:gd name="connsiteX3" fmla="*/ 0 w 12449160"/>
              <a:gd name="connsiteY3" fmla="*/ 2500380 h 2500380"/>
              <a:gd name="connsiteX4" fmla="*/ 0 w 12449160"/>
              <a:gd name="connsiteY4" fmla="*/ 0 h 2500380"/>
              <a:gd name="connsiteX0" fmla="*/ 0 w 11640738"/>
              <a:gd name="connsiteY0" fmla="*/ 0 h 2500380"/>
              <a:gd name="connsiteX1" fmla="*/ 10326678 w 11640738"/>
              <a:gd name="connsiteY1" fmla="*/ 0 h 2500380"/>
              <a:gd name="connsiteX2" fmla="*/ 11576868 w 11640738"/>
              <a:gd name="connsiteY2" fmla="*/ 2500380 h 2500380"/>
              <a:gd name="connsiteX3" fmla="*/ 0 w 11640738"/>
              <a:gd name="connsiteY3" fmla="*/ 2500380 h 2500380"/>
              <a:gd name="connsiteX4" fmla="*/ 0 w 11640738"/>
              <a:gd name="connsiteY4" fmla="*/ 0 h 2500380"/>
              <a:gd name="connsiteX0" fmla="*/ 0 w 11576868"/>
              <a:gd name="connsiteY0" fmla="*/ 0 h 2500380"/>
              <a:gd name="connsiteX1" fmla="*/ 10326678 w 11576868"/>
              <a:gd name="connsiteY1" fmla="*/ 0 h 2500380"/>
              <a:gd name="connsiteX2" fmla="*/ 11576868 w 11576868"/>
              <a:gd name="connsiteY2" fmla="*/ 2500380 h 2500380"/>
              <a:gd name="connsiteX3" fmla="*/ 0 w 11576868"/>
              <a:gd name="connsiteY3" fmla="*/ 2500380 h 2500380"/>
              <a:gd name="connsiteX4" fmla="*/ 0 w 11576868"/>
              <a:gd name="connsiteY4" fmla="*/ 0 h 2500380"/>
              <a:gd name="connsiteX0" fmla="*/ 0 w 11576868"/>
              <a:gd name="connsiteY0" fmla="*/ 0 h 2500380"/>
              <a:gd name="connsiteX1" fmla="*/ 9732318 w 11576868"/>
              <a:gd name="connsiteY1" fmla="*/ 0 h 2500380"/>
              <a:gd name="connsiteX2" fmla="*/ 11576868 w 11576868"/>
              <a:gd name="connsiteY2" fmla="*/ 2500380 h 2500380"/>
              <a:gd name="connsiteX3" fmla="*/ 0 w 11576868"/>
              <a:gd name="connsiteY3" fmla="*/ 2500380 h 2500380"/>
              <a:gd name="connsiteX4" fmla="*/ 0 w 11576868"/>
              <a:gd name="connsiteY4" fmla="*/ 0 h 2500380"/>
              <a:gd name="connsiteX0" fmla="*/ 0 w 11576868"/>
              <a:gd name="connsiteY0" fmla="*/ 0 h 2500380"/>
              <a:gd name="connsiteX1" fmla="*/ 9092238 w 11576868"/>
              <a:gd name="connsiteY1" fmla="*/ 0 h 2500380"/>
              <a:gd name="connsiteX2" fmla="*/ 11576868 w 11576868"/>
              <a:gd name="connsiteY2" fmla="*/ 2500380 h 2500380"/>
              <a:gd name="connsiteX3" fmla="*/ 0 w 11576868"/>
              <a:gd name="connsiteY3" fmla="*/ 2500380 h 2500380"/>
              <a:gd name="connsiteX4" fmla="*/ 0 w 11576868"/>
              <a:gd name="connsiteY4" fmla="*/ 0 h 2500380"/>
              <a:gd name="connsiteX0" fmla="*/ 0 w 11576868"/>
              <a:gd name="connsiteY0" fmla="*/ 0 h 2500380"/>
              <a:gd name="connsiteX1" fmla="*/ 8817918 w 11576868"/>
              <a:gd name="connsiteY1" fmla="*/ 0 h 2500380"/>
              <a:gd name="connsiteX2" fmla="*/ 11576868 w 11576868"/>
              <a:gd name="connsiteY2" fmla="*/ 2500380 h 2500380"/>
              <a:gd name="connsiteX3" fmla="*/ 0 w 11576868"/>
              <a:gd name="connsiteY3" fmla="*/ 2500380 h 2500380"/>
              <a:gd name="connsiteX4" fmla="*/ 0 w 11576868"/>
              <a:gd name="connsiteY4" fmla="*/ 0 h 2500380"/>
              <a:gd name="connsiteX0" fmla="*/ 0 w 11576868"/>
              <a:gd name="connsiteY0" fmla="*/ 0 h 2500380"/>
              <a:gd name="connsiteX1" fmla="*/ 8558838 w 11576868"/>
              <a:gd name="connsiteY1" fmla="*/ 0 h 2500380"/>
              <a:gd name="connsiteX2" fmla="*/ 11576868 w 11576868"/>
              <a:gd name="connsiteY2" fmla="*/ 2500380 h 2500380"/>
              <a:gd name="connsiteX3" fmla="*/ 0 w 11576868"/>
              <a:gd name="connsiteY3" fmla="*/ 2500380 h 2500380"/>
              <a:gd name="connsiteX4" fmla="*/ 0 w 11576868"/>
              <a:gd name="connsiteY4" fmla="*/ 0 h 2500380"/>
              <a:gd name="connsiteX0" fmla="*/ 0 w 11576868"/>
              <a:gd name="connsiteY0" fmla="*/ 10567 h 2510947"/>
              <a:gd name="connsiteX1" fmla="*/ 8558838 w 11576868"/>
              <a:gd name="connsiteY1" fmla="*/ 10567 h 2510947"/>
              <a:gd name="connsiteX2" fmla="*/ 11576868 w 11576868"/>
              <a:gd name="connsiteY2" fmla="*/ 2510947 h 2510947"/>
              <a:gd name="connsiteX3" fmla="*/ 0 w 11576868"/>
              <a:gd name="connsiteY3" fmla="*/ 2510947 h 2510947"/>
              <a:gd name="connsiteX4" fmla="*/ 0 w 11576868"/>
              <a:gd name="connsiteY4" fmla="*/ 10567 h 2510947"/>
              <a:gd name="connsiteX0" fmla="*/ 0 w 11576868"/>
              <a:gd name="connsiteY0" fmla="*/ 462 h 2500842"/>
              <a:gd name="connsiteX1" fmla="*/ 8558838 w 11576868"/>
              <a:gd name="connsiteY1" fmla="*/ 462 h 2500842"/>
              <a:gd name="connsiteX2" fmla="*/ 11576868 w 11576868"/>
              <a:gd name="connsiteY2" fmla="*/ 2500842 h 2500842"/>
              <a:gd name="connsiteX3" fmla="*/ 0 w 11576868"/>
              <a:gd name="connsiteY3" fmla="*/ 2500842 h 2500842"/>
              <a:gd name="connsiteX4" fmla="*/ 0 w 11576868"/>
              <a:gd name="connsiteY4" fmla="*/ 462 h 2500842"/>
              <a:gd name="connsiteX0" fmla="*/ 0 w 11576868"/>
              <a:gd name="connsiteY0" fmla="*/ 30928 h 2531308"/>
              <a:gd name="connsiteX1" fmla="*/ 8558838 w 11576868"/>
              <a:gd name="connsiteY1" fmla="*/ 448 h 2531308"/>
              <a:gd name="connsiteX2" fmla="*/ 11576868 w 11576868"/>
              <a:gd name="connsiteY2" fmla="*/ 2531308 h 2531308"/>
              <a:gd name="connsiteX3" fmla="*/ 0 w 11576868"/>
              <a:gd name="connsiteY3" fmla="*/ 2531308 h 2531308"/>
              <a:gd name="connsiteX4" fmla="*/ 0 w 11576868"/>
              <a:gd name="connsiteY4" fmla="*/ 30928 h 2531308"/>
              <a:gd name="connsiteX0" fmla="*/ 0 w 11576868"/>
              <a:gd name="connsiteY0" fmla="*/ 30480 h 2530860"/>
              <a:gd name="connsiteX1" fmla="*/ 8558838 w 11576868"/>
              <a:gd name="connsiteY1" fmla="*/ 0 h 2530860"/>
              <a:gd name="connsiteX2" fmla="*/ 11576868 w 11576868"/>
              <a:gd name="connsiteY2" fmla="*/ 2530860 h 2530860"/>
              <a:gd name="connsiteX3" fmla="*/ 0 w 11576868"/>
              <a:gd name="connsiteY3" fmla="*/ 2530860 h 2530860"/>
              <a:gd name="connsiteX4" fmla="*/ 0 w 11576868"/>
              <a:gd name="connsiteY4" fmla="*/ 30480 h 2530860"/>
              <a:gd name="connsiteX0" fmla="*/ 0 w 11576868"/>
              <a:gd name="connsiteY0" fmla="*/ 30480 h 2530860"/>
              <a:gd name="connsiteX1" fmla="*/ 8558838 w 11576868"/>
              <a:gd name="connsiteY1" fmla="*/ 0 h 2530860"/>
              <a:gd name="connsiteX2" fmla="*/ 11576868 w 11576868"/>
              <a:gd name="connsiteY2" fmla="*/ 2530860 h 2530860"/>
              <a:gd name="connsiteX3" fmla="*/ 0 w 11576868"/>
              <a:gd name="connsiteY3" fmla="*/ 2530860 h 2530860"/>
              <a:gd name="connsiteX4" fmla="*/ 0 w 11576868"/>
              <a:gd name="connsiteY4" fmla="*/ 30480 h 25308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76868" h="2530860">
                <a:moveTo>
                  <a:pt x="0" y="30480"/>
                </a:moveTo>
                <a:lnTo>
                  <a:pt x="8558838" y="0"/>
                </a:lnTo>
                <a:cubicBezTo>
                  <a:pt x="10335916" y="20490"/>
                  <a:pt x="11453941" y="1016850"/>
                  <a:pt x="11576868" y="2530860"/>
                </a:cubicBezTo>
                <a:lnTo>
                  <a:pt x="0" y="2530860"/>
                </a:lnTo>
                <a:lnTo>
                  <a:pt x="0" y="30480"/>
                </a:lnTo>
                <a:close/>
              </a:path>
            </a:pathLst>
          </a:custGeom>
          <a:solidFill>
            <a:schemeClr val="accent2">
              <a:lumMod val="75000"/>
              <a:alpha val="80000"/>
            </a:schemeClr>
          </a:solidFill>
        </p:spPr>
        <p:txBody>
          <a:bodyPr anchor="t"/>
          <a:lstStyle>
            <a:lvl1pPr marL="914400" indent="0">
              <a:lnSpc>
                <a:spcPct val="400000"/>
              </a:lnSpc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>
                <a:solidFill>
                  <a:srgbClr val="FFFFFF"/>
                </a:solidFill>
              </a:rPr>
              <a:t>Click to edit Master subtitle style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901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Chart Table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9839C-7D7A-49F1-8BFE-85C6C7D78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256" y="448056"/>
            <a:ext cx="9914859" cy="132900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748DC-EBB9-44C6-8566-38F87FF7F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19673"/>
            <a:ext cx="9914860" cy="412331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2F5AB-D8C6-4AE1-8FAE-CD0499CB6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437376"/>
            <a:ext cx="3775914" cy="365125"/>
          </a:xfrm>
        </p:spPr>
        <p:txBody>
          <a:bodyPr/>
          <a:lstStyle>
            <a:lvl1pPr algn="l"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42198-F50F-4C8A-9BD9-4CC3950F8F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23285" y="6434524"/>
            <a:ext cx="2067867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2/8/20XX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C58D8-B582-4DB3-A94D-056240199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1152" y="6434524"/>
            <a:ext cx="693261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54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Chart Table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9839C-7D7A-49F1-8BFE-85C6C7D78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256" y="448056"/>
            <a:ext cx="9914859" cy="1329004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748DC-EBB9-44C6-8566-38F87FF7FD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3440" y="1825625"/>
            <a:ext cx="10500360" cy="4351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2F5AB-D8C6-4AE1-8FAE-CD0499CB6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437376"/>
            <a:ext cx="3775914" cy="365125"/>
          </a:xfrm>
        </p:spPr>
        <p:txBody>
          <a:bodyPr/>
          <a:lstStyle>
            <a:lvl1pPr algn="l"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342198-F50F-4C8A-9BD9-4CC3950F8F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23285" y="6434524"/>
            <a:ext cx="2067867" cy="365125"/>
          </a:xfrm>
        </p:spPr>
        <p:txBody>
          <a:bodyPr/>
          <a:lstStyle>
            <a:lvl1pPr algn="r"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2/8/20XX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5C58D8-B582-4DB3-A94D-056240199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1152" y="6434524"/>
            <a:ext cx="693261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635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Quot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F47EA1B-2641-431A-B894-4A66FC5A04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6246663" y="-1789711"/>
            <a:ext cx="3354778" cy="6934200"/>
          </a:xfrm>
          <a:custGeom>
            <a:avLst/>
            <a:gdLst>
              <a:gd name="connsiteX0" fmla="*/ 2352312 w 2353172"/>
              <a:gd name="connsiteY0" fmla="*/ 0 h 4863918"/>
              <a:gd name="connsiteX1" fmla="*/ 2353172 w 2353172"/>
              <a:gd name="connsiteY1" fmla="*/ 0 h 4863918"/>
              <a:gd name="connsiteX2" fmla="*/ 2353172 w 2353172"/>
              <a:gd name="connsiteY2" fmla="*/ 4863918 h 4863918"/>
              <a:gd name="connsiteX3" fmla="*/ 2352312 w 2353172"/>
              <a:gd name="connsiteY3" fmla="*/ 4863918 h 4863918"/>
              <a:gd name="connsiteX4" fmla="*/ 2340504 w 2353172"/>
              <a:gd name="connsiteY4" fmla="*/ 4630072 h 4863918"/>
              <a:gd name="connsiteX5" fmla="*/ 134816 w 2353172"/>
              <a:gd name="connsiteY5" fmla="*/ 2438342 h 4863918"/>
              <a:gd name="connsiteX6" fmla="*/ 0 w 2353172"/>
              <a:gd name="connsiteY6" fmla="*/ 2431959 h 4863918"/>
              <a:gd name="connsiteX7" fmla="*/ 134816 w 2353172"/>
              <a:gd name="connsiteY7" fmla="*/ 2425576 h 4863918"/>
              <a:gd name="connsiteX8" fmla="*/ 2340504 w 2353172"/>
              <a:gd name="connsiteY8" fmla="*/ 233845 h 4863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53172" h="4863918">
                <a:moveTo>
                  <a:pt x="2352312" y="0"/>
                </a:moveTo>
                <a:lnTo>
                  <a:pt x="2353172" y="0"/>
                </a:lnTo>
                <a:lnTo>
                  <a:pt x="2353172" y="4863918"/>
                </a:lnTo>
                <a:lnTo>
                  <a:pt x="2352312" y="4863918"/>
                </a:lnTo>
                <a:lnTo>
                  <a:pt x="2340504" y="4630072"/>
                </a:lnTo>
                <a:cubicBezTo>
                  <a:pt x="2222700" y="3470082"/>
                  <a:pt x="1296917" y="2548952"/>
                  <a:pt x="134816" y="2438342"/>
                </a:cubicBezTo>
                <a:lnTo>
                  <a:pt x="0" y="2431959"/>
                </a:lnTo>
                <a:lnTo>
                  <a:pt x="134816" y="2425576"/>
                </a:lnTo>
                <a:cubicBezTo>
                  <a:pt x="1296917" y="2314966"/>
                  <a:pt x="2222700" y="1393835"/>
                  <a:pt x="2340504" y="23384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F21A2820-A76E-454D-9A0E-F8F7B21367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9327" y="919717"/>
            <a:ext cx="5761074" cy="3423684"/>
          </a:xfrm>
        </p:spPr>
        <p:txBody>
          <a:bodyPr anchor="b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>
                <a:solidFill>
                  <a:srgbClr val="FFFFFF"/>
                </a:solidFill>
              </a:rPr>
              <a:t>Click to edit Master title style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0ED9A69A-6A32-4722-924D-7FEFEA9195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9327" y="4795284"/>
            <a:ext cx="4846674" cy="1084522"/>
          </a:xfrm>
        </p:spPr>
        <p:txBody>
          <a:bodyPr/>
          <a:lstStyle>
            <a:lvl1pPr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>
                <a:solidFill>
                  <a:srgbClr val="FFFFFF"/>
                </a:solidFill>
              </a:rPr>
              <a:t>Click to edit Master subtitle style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1587820-C6FA-402E-9F8D-2DAE5BF958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4513861" y="3447061"/>
            <a:ext cx="3354778" cy="3467100"/>
          </a:xfrm>
          <a:custGeom>
            <a:avLst/>
            <a:gdLst>
              <a:gd name="connsiteX0" fmla="*/ 0 w 2353172"/>
              <a:gd name="connsiteY0" fmla="*/ 0 h 2431959"/>
              <a:gd name="connsiteX1" fmla="*/ 2353172 w 2353172"/>
              <a:gd name="connsiteY1" fmla="*/ 0 h 2431959"/>
              <a:gd name="connsiteX2" fmla="*/ 2353172 w 2353172"/>
              <a:gd name="connsiteY2" fmla="*/ 2431959 h 2431959"/>
              <a:gd name="connsiteX3" fmla="*/ 2352312 w 2353172"/>
              <a:gd name="connsiteY3" fmla="*/ 2431959 h 2431959"/>
              <a:gd name="connsiteX4" fmla="*/ 2340504 w 2353172"/>
              <a:gd name="connsiteY4" fmla="*/ 2198113 h 2431959"/>
              <a:gd name="connsiteX5" fmla="*/ 134816 w 2353172"/>
              <a:gd name="connsiteY5" fmla="*/ 6383 h 243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53172" h="2431959">
                <a:moveTo>
                  <a:pt x="0" y="0"/>
                </a:moveTo>
                <a:lnTo>
                  <a:pt x="2353172" y="0"/>
                </a:lnTo>
                <a:lnTo>
                  <a:pt x="2353172" y="2431959"/>
                </a:lnTo>
                <a:lnTo>
                  <a:pt x="2352312" y="2431959"/>
                </a:lnTo>
                <a:lnTo>
                  <a:pt x="2340504" y="2198113"/>
                </a:lnTo>
                <a:cubicBezTo>
                  <a:pt x="2222700" y="1038123"/>
                  <a:pt x="1296917" y="116993"/>
                  <a:pt x="134816" y="638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753C5C-8415-4BF0-810D-A4C22F69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52728" y="6434560"/>
            <a:ext cx="3428012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31E70801-1BA4-4276-9934-E418115C032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924800" y="1"/>
            <a:ext cx="4267200" cy="6858000"/>
          </a:xfrm>
          <a:custGeom>
            <a:avLst/>
            <a:gdLst>
              <a:gd name="connsiteX0" fmla="*/ 3466352 w 4267200"/>
              <a:gd name="connsiteY0" fmla="*/ 0 h 6858000"/>
              <a:gd name="connsiteX1" fmla="*/ 4267200 w 4267200"/>
              <a:gd name="connsiteY1" fmla="*/ 0 h 6858000"/>
              <a:gd name="connsiteX2" fmla="*/ 4267200 w 4267200"/>
              <a:gd name="connsiteY2" fmla="*/ 6858000 h 6858000"/>
              <a:gd name="connsiteX3" fmla="*/ 0 w 4267200"/>
              <a:gd name="connsiteY3" fmla="*/ 6858000 h 6858000"/>
              <a:gd name="connsiteX4" fmla="*/ 0 w 4267200"/>
              <a:gd name="connsiteY4" fmla="*/ 3338980 h 6858000"/>
              <a:gd name="connsiteX5" fmla="*/ 8352 w 4267200"/>
              <a:gd name="connsiteY5" fmla="*/ 3162578 h 6858000"/>
              <a:gd name="connsiteX6" fmla="*/ 3132972 w 4267200"/>
              <a:gd name="connsiteY6" fmla="*/ 18059 h 6858000"/>
              <a:gd name="connsiteX7" fmla="*/ 3466352 w 4267200"/>
              <a:gd name="connsiteY7" fmla="*/ 122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67200" h="6858000">
                <a:moveTo>
                  <a:pt x="3466352" y="0"/>
                </a:moveTo>
                <a:lnTo>
                  <a:pt x="4267200" y="0"/>
                </a:lnTo>
                <a:lnTo>
                  <a:pt x="4267200" y="6858000"/>
                </a:lnTo>
                <a:lnTo>
                  <a:pt x="0" y="6858000"/>
                </a:lnTo>
                <a:lnTo>
                  <a:pt x="0" y="3338980"/>
                </a:lnTo>
                <a:lnTo>
                  <a:pt x="8352" y="3162578"/>
                </a:lnTo>
                <a:cubicBezTo>
                  <a:pt x="166042" y="1505839"/>
                  <a:pt x="1479242" y="186005"/>
                  <a:pt x="3132972" y="18059"/>
                </a:cubicBezTo>
                <a:lnTo>
                  <a:pt x="3466352" y="1225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 anchor="ctr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2485D4-41D3-4182-8DFE-2E0713EC0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2/8/20XX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EBFEA-4321-48C4-9CA1-43517540C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77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eam"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CA75F14-4851-4FA1-AF45-240D9124B9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AE08278-E6C4-4B25-8343-43C881C007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844850" y="1"/>
            <a:ext cx="2347151" cy="4454343"/>
          </a:xfrm>
          <a:custGeom>
            <a:avLst/>
            <a:gdLst>
              <a:gd name="connsiteX0" fmla="*/ 2329738 w 2347151"/>
              <a:gd name="connsiteY0" fmla="*/ 0 h 4454343"/>
              <a:gd name="connsiteX1" fmla="*/ 2347151 w 2347151"/>
              <a:gd name="connsiteY1" fmla="*/ 0 h 4454343"/>
              <a:gd name="connsiteX2" fmla="*/ 2347151 w 2347151"/>
              <a:gd name="connsiteY2" fmla="*/ 4454343 h 4454343"/>
              <a:gd name="connsiteX3" fmla="*/ 2340504 w 2347151"/>
              <a:gd name="connsiteY3" fmla="*/ 4322705 h 4454343"/>
              <a:gd name="connsiteX4" fmla="*/ 134816 w 2347151"/>
              <a:gd name="connsiteY4" fmla="*/ 2130974 h 4454343"/>
              <a:gd name="connsiteX5" fmla="*/ 0 w 2347151"/>
              <a:gd name="connsiteY5" fmla="*/ 2124591 h 4454343"/>
              <a:gd name="connsiteX6" fmla="*/ 134816 w 2347151"/>
              <a:gd name="connsiteY6" fmla="*/ 2118208 h 4454343"/>
              <a:gd name="connsiteX7" fmla="*/ 2309087 w 2347151"/>
              <a:gd name="connsiteY7" fmla="*/ 141037 h 4454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47151" h="4454343">
                <a:moveTo>
                  <a:pt x="2329738" y="0"/>
                </a:moveTo>
                <a:lnTo>
                  <a:pt x="2347151" y="0"/>
                </a:lnTo>
                <a:lnTo>
                  <a:pt x="2347151" y="4454343"/>
                </a:lnTo>
                <a:lnTo>
                  <a:pt x="2340504" y="4322705"/>
                </a:lnTo>
                <a:cubicBezTo>
                  <a:pt x="2222700" y="3162715"/>
                  <a:pt x="1296917" y="2241584"/>
                  <a:pt x="134816" y="2130974"/>
                </a:cubicBezTo>
                <a:lnTo>
                  <a:pt x="0" y="2124591"/>
                </a:lnTo>
                <a:lnTo>
                  <a:pt x="134816" y="2118208"/>
                </a:lnTo>
                <a:cubicBezTo>
                  <a:pt x="1224286" y="2014511"/>
                  <a:pt x="2106054" y="1198443"/>
                  <a:pt x="2309087" y="141037"/>
                </a:cubicBezTo>
                <a:close/>
              </a:path>
            </a:pathLst>
          </a:cu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20CC2109-6984-401D-BF1D-B4F0C35B0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844850" y="-770"/>
            <a:ext cx="2347151" cy="4454343"/>
          </a:xfrm>
          <a:custGeom>
            <a:avLst/>
            <a:gdLst>
              <a:gd name="connsiteX0" fmla="*/ 2329738 w 2347151"/>
              <a:gd name="connsiteY0" fmla="*/ 0 h 4454343"/>
              <a:gd name="connsiteX1" fmla="*/ 2347151 w 2347151"/>
              <a:gd name="connsiteY1" fmla="*/ 0 h 4454343"/>
              <a:gd name="connsiteX2" fmla="*/ 2347151 w 2347151"/>
              <a:gd name="connsiteY2" fmla="*/ 4454343 h 4454343"/>
              <a:gd name="connsiteX3" fmla="*/ 2340504 w 2347151"/>
              <a:gd name="connsiteY3" fmla="*/ 4322705 h 4454343"/>
              <a:gd name="connsiteX4" fmla="*/ 134816 w 2347151"/>
              <a:gd name="connsiteY4" fmla="*/ 2130974 h 4454343"/>
              <a:gd name="connsiteX5" fmla="*/ 0 w 2347151"/>
              <a:gd name="connsiteY5" fmla="*/ 2124591 h 4454343"/>
              <a:gd name="connsiteX6" fmla="*/ 134816 w 2347151"/>
              <a:gd name="connsiteY6" fmla="*/ 2118208 h 4454343"/>
              <a:gd name="connsiteX7" fmla="*/ 2309087 w 2347151"/>
              <a:gd name="connsiteY7" fmla="*/ 141037 h 4454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47151" h="4454343">
                <a:moveTo>
                  <a:pt x="2329738" y="0"/>
                </a:moveTo>
                <a:lnTo>
                  <a:pt x="2347151" y="0"/>
                </a:lnTo>
                <a:lnTo>
                  <a:pt x="2347151" y="4454343"/>
                </a:lnTo>
                <a:lnTo>
                  <a:pt x="2340504" y="4322705"/>
                </a:lnTo>
                <a:cubicBezTo>
                  <a:pt x="2222700" y="3162715"/>
                  <a:pt x="1296917" y="2241584"/>
                  <a:pt x="134816" y="2130974"/>
                </a:cubicBezTo>
                <a:lnTo>
                  <a:pt x="0" y="2124591"/>
                </a:lnTo>
                <a:lnTo>
                  <a:pt x="134816" y="2118208"/>
                </a:lnTo>
                <a:cubicBezTo>
                  <a:pt x="1224286" y="2014511"/>
                  <a:pt x="2106054" y="1198443"/>
                  <a:pt x="2309087" y="141037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4510ECF1-6DD2-4E35-8398-66D7638971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0159"/>
            <a:ext cx="12191999" cy="2128731"/>
          </a:xfrm>
          <a:custGeom>
            <a:avLst/>
            <a:gdLst>
              <a:gd name="connsiteX0" fmla="*/ 0 w 12191999"/>
              <a:gd name="connsiteY0" fmla="*/ 0 h 2123863"/>
              <a:gd name="connsiteX1" fmla="*/ 12191999 w 12191999"/>
              <a:gd name="connsiteY1" fmla="*/ 0 h 2123863"/>
              <a:gd name="connsiteX2" fmla="*/ 12191999 w 12191999"/>
              <a:gd name="connsiteY2" fmla="*/ 0 h 2123863"/>
              <a:gd name="connsiteX3" fmla="*/ 12191999 w 12191999"/>
              <a:gd name="connsiteY3" fmla="*/ 1061932 h 2123863"/>
              <a:gd name="connsiteX4" fmla="*/ 11130067 w 12191999"/>
              <a:gd name="connsiteY4" fmla="*/ 2123864 h 2123863"/>
              <a:gd name="connsiteX5" fmla="*/ 1061932 w 12191999"/>
              <a:gd name="connsiteY5" fmla="*/ 2123863 h 2123863"/>
              <a:gd name="connsiteX6" fmla="*/ 0 w 12191999"/>
              <a:gd name="connsiteY6" fmla="*/ 1061931 h 2123863"/>
              <a:gd name="connsiteX7" fmla="*/ 0 w 12191999"/>
              <a:gd name="connsiteY7" fmla="*/ 0 h 2123863"/>
              <a:gd name="connsiteX8" fmla="*/ 0 w 12191999"/>
              <a:gd name="connsiteY8" fmla="*/ 0 h 2123863"/>
              <a:gd name="connsiteX0" fmla="*/ 0 w 12191999"/>
              <a:gd name="connsiteY0" fmla="*/ 0 h 2123864"/>
              <a:gd name="connsiteX1" fmla="*/ 12191999 w 12191999"/>
              <a:gd name="connsiteY1" fmla="*/ 0 h 2123864"/>
              <a:gd name="connsiteX2" fmla="*/ 12191999 w 12191999"/>
              <a:gd name="connsiteY2" fmla="*/ 0 h 2123864"/>
              <a:gd name="connsiteX3" fmla="*/ 11130067 w 12191999"/>
              <a:gd name="connsiteY3" fmla="*/ 2123864 h 2123864"/>
              <a:gd name="connsiteX4" fmla="*/ 1061932 w 12191999"/>
              <a:gd name="connsiteY4" fmla="*/ 2123863 h 2123864"/>
              <a:gd name="connsiteX5" fmla="*/ 0 w 12191999"/>
              <a:gd name="connsiteY5" fmla="*/ 1061931 h 2123864"/>
              <a:gd name="connsiteX6" fmla="*/ 0 w 12191999"/>
              <a:gd name="connsiteY6" fmla="*/ 0 h 2123864"/>
              <a:gd name="connsiteX7" fmla="*/ 0 w 12191999"/>
              <a:gd name="connsiteY7" fmla="*/ 0 h 2123864"/>
              <a:gd name="connsiteX0" fmla="*/ 0 w 12191999"/>
              <a:gd name="connsiteY0" fmla="*/ 0 h 2123863"/>
              <a:gd name="connsiteX1" fmla="*/ 12191999 w 12191999"/>
              <a:gd name="connsiteY1" fmla="*/ 0 h 2123863"/>
              <a:gd name="connsiteX2" fmla="*/ 12191999 w 12191999"/>
              <a:gd name="connsiteY2" fmla="*/ 0 h 2123863"/>
              <a:gd name="connsiteX3" fmla="*/ 10261387 w 12191999"/>
              <a:gd name="connsiteY3" fmla="*/ 2108624 h 2123863"/>
              <a:gd name="connsiteX4" fmla="*/ 1061932 w 12191999"/>
              <a:gd name="connsiteY4" fmla="*/ 2123863 h 2123863"/>
              <a:gd name="connsiteX5" fmla="*/ 0 w 12191999"/>
              <a:gd name="connsiteY5" fmla="*/ 1061931 h 2123863"/>
              <a:gd name="connsiteX6" fmla="*/ 0 w 12191999"/>
              <a:gd name="connsiteY6" fmla="*/ 0 h 2123863"/>
              <a:gd name="connsiteX7" fmla="*/ 0 w 12191999"/>
              <a:gd name="connsiteY7" fmla="*/ 0 h 2123863"/>
              <a:gd name="connsiteX0" fmla="*/ 0 w 12191999"/>
              <a:gd name="connsiteY0" fmla="*/ 0 h 2123863"/>
              <a:gd name="connsiteX1" fmla="*/ 12191999 w 12191999"/>
              <a:gd name="connsiteY1" fmla="*/ 0 h 2123863"/>
              <a:gd name="connsiteX2" fmla="*/ 12191999 w 12191999"/>
              <a:gd name="connsiteY2" fmla="*/ 0 h 2123863"/>
              <a:gd name="connsiteX3" fmla="*/ 9758467 w 12191999"/>
              <a:gd name="connsiteY3" fmla="*/ 2108624 h 2123863"/>
              <a:gd name="connsiteX4" fmla="*/ 1061932 w 12191999"/>
              <a:gd name="connsiteY4" fmla="*/ 2123863 h 2123863"/>
              <a:gd name="connsiteX5" fmla="*/ 0 w 12191999"/>
              <a:gd name="connsiteY5" fmla="*/ 1061931 h 2123863"/>
              <a:gd name="connsiteX6" fmla="*/ 0 w 12191999"/>
              <a:gd name="connsiteY6" fmla="*/ 0 h 2123863"/>
              <a:gd name="connsiteX7" fmla="*/ 0 w 12191999"/>
              <a:gd name="connsiteY7" fmla="*/ 0 h 2123863"/>
              <a:gd name="connsiteX0" fmla="*/ 0 w 12191999"/>
              <a:gd name="connsiteY0" fmla="*/ 0 h 2123864"/>
              <a:gd name="connsiteX1" fmla="*/ 12191999 w 12191999"/>
              <a:gd name="connsiteY1" fmla="*/ 0 h 2123864"/>
              <a:gd name="connsiteX2" fmla="*/ 12191999 w 12191999"/>
              <a:gd name="connsiteY2" fmla="*/ 0 h 2123864"/>
              <a:gd name="connsiteX3" fmla="*/ 9636547 w 12191999"/>
              <a:gd name="connsiteY3" fmla="*/ 2123864 h 2123864"/>
              <a:gd name="connsiteX4" fmla="*/ 1061932 w 12191999"/>
              <a:gd name="connsiteY4" fmla="*/ 2123863 h 2123864"/>
              <a:gd name="connsiteX5" fmla="*/ 0 w 12191999"/>
              <a:gd name="connsiteY5" fmla="*/ 1061931 h 2123864"/>
              <a:gd name="connsiteX6" fmla="*/ 0 w 12191999"/>
              <a:gd name="connsiteY6" fmla="*/ 0 h 2123864"/>
              <a:gd name="connsiteX7" fmla="*/ 0 w 12191999"/>
              <a:gd name="connsiteY7" fmla="*/ 0 h 2123864"/>
              <a:gd name="connsiteX0" fmla="*/ 0 w 12191999"/>
              <a:gd name="connsiteY0" fmla="*/ 0 h 2123864"/>
              <a:gd name="connsiteX1" fmla="*/ 12191999 w 12191999"/>
              <a:gd name="connsiteY1" fmla="*/ 0 h 2123864"/>
              <a:gd name="connsiteX2" fmla="*/ 12191999 w 12191999"/>
              <a:gd name="connsiteY2" fmla="*/ 0 h 2123864"/>
              <a:gd name="connsiteX3" fmla="*/ 9636547 w 12191999"/>
              <a:gd name="connsiteY3" fmla="*/ 2123864 h 2123864"/>
              <a:gd name="connsiteX4" fmla="*/ 1061932 w 12191999"/>
              <a:gd name="connsiteY4" fmla="*/ 2123863 h 2123864"/>
              <a:gd name="connsiteX5" fmla="*/ 0 w 12191999"/>
              <a:gd name="connsiteY5" fmla="*/ 1061931 h 2123864"/>
              <a:gd name="connsiteX6" fmla="*/ 0 w 12191999"/>
              <a:gd name="connsiteY6" fmla="*/ 0 h 2123864"/>
              <a:gd name="connsiteX7" fmla="*/ 0 w 12191999"/>
              <a:gd name="connsiteY7" fmla="*/ 0 h 2123864"/>
              <a:gd name="connsiteX0" fmla="*/ 0 w 12191999"/>
              <a:gd name="connsiteY0" fmla="*/ 0 h 2123864"/>
              <a:gd name="connsiteX1" fmla="*/ 12191999 w 12191999"/>
              <a:gd name="connsiteY1" fmla="*/ 0 h 2123864"/>
              <a:gd name="connsiteX2" fmla="*/ 11612879 w 12191999"/>
              <a:gd name="connsiteY2" fmla="*/ 381000 h 2123864"/>
              <a:gd name="connsiteX3" fmla="*/ 9636547 w 12191999"/>
              <a:gd name="connsiteY3" fmla="*/ 2123864 h 2123864"/>
              <a:gd name="connsiteX4" fmla="*/ 1061932 w 12191999"/>
              <a:gd name="connsiteY4" fmla="*/ 2123863 h 2123864"/>
              <a:gd name="connsiteX5" fmla="*/ 0 w 12191999"/>
              <a:gd name="connsiteY5" fmla="*/ 1061931 h 2123864"/>
              <a:gd name="connsiteX6" fmla="*/ 0 w 12191999"/>
              <a:gd name="connsiteY6" fmla="*/ 0 h 2123864"/>
              <a:gd name="connsiteX7" fmla="*/ 0 w 12191999"/>
              <a:gd name="connsiteY7" fmla="*/ 0 h 2123864"/>
              <a:gd name="connsiteX0" fmla="*/ 0 w 12191999"/>
              <a:gd name="connsiteY0" fmla="*/ 0 h 2123864"/>
              <a:gd name="connsiteX1" fmla="*/ 12191999 w 12191999"/>
              <a:gd name="connsiteY1" fmla="*/ 0 h 2123864"/>
              <a:gd name="connsiteX2" fmla="*/ 11612879 w 12191999"/>
              <a:gd name="connsiteY2" fmla="*/ 381000 h 2123864"/>
              <a:gd name="connsiteX3" fmla="*/ 9636547 w 12191999"/>
              <a:gd name="connsiteY3" fmla="*/ 2123864 h 2123864"/>
              <a:gd name="connsiteX4" fmla="*/ 1061932 w 12191999"/>
              <a:gd name="connsiteY4" fmla="*/ 2123863 h 2123864"/>
              <a:gd name="connsiteX5" fmla="*/ 0 w 12191999"/>
              <a:gd name="connsiteY5" fmla="*/ 1061931 h 2123864"/>
              <a:gd name="connsiteX6" fmla="*/ 0 w 12191999"/>
              <a:gd name="connsiteY6" fmla="*/ 0 h 2123864"/>
              <a:gd name="connsiteX7" fmla="*/ 0 w 12191999"/>
              <a:gd name="connsiteY7" fmla="*/ 0 h 2123864"/>
              <a:gd name="connsiteX0" fmla="*/ 0 w 12732723"/>
              <a:gd name="connsiteY0" fmla="*/ 0 h 2123864"/>
              <a:gd name="connsiteX1" fmla="*/ 12191999 w 12732723"/>
              <a:gd name="connsiteY1" fmla="*/ 0 h 2123864"/>
              <a:gd name="connsiteX2" fmla="*/ 9636547 w 12732723"/>
              <a:gd name="connsiteY2" fmla="*/ 2123864 h 2123864"/>
              <a:gd name="connsiteX3" fmla="*/ 1061932 w 12732723"/>
              <a:gd name="connsiteY3" fmla="*/ 2123863 h 2123864"/>
              <a:gd name="connsiteX4" fmla="*/ 0 w 12732723"/>
              <a:gd name="connsiteY4" fmla="*/ 1061931 h 2123864"/>
              <a:gd name="connsiteX5" fmla="*/ 0 w 12732723"/>
              <a:gd name="connsiteY5" fmla="*/ 0 h 2123864"/>
              <a:gd name="connsiteX6" fmla="*/ 0 w 12732723"/>
              <a:gd name="connsiteY6" fmla="*/ 0 h 2123864"/>
              <a:gd name="connsiteX0" fmla="*/ 0 w 12191999"/>
              <a:gd name="connsiteY0" fmla="*/ 0 h 2123864"/>
              <a:gd name="connsiteX1" fmla="*/ 12191999 w 12191999"/>
              <a:gd name="connsiteY1" fmla="*/ 0 h 2123864"/>
              <a:gd name="connsiteX2" fmla="*/ 9636547 w 12191999"/>
              <a:gd name="connsiteY2" fmla="*/ 2123864 h 2123864"/>
              <a:gd name="connsiteX3" fmla="*/ 1061932 w 12191999"/>
              <a:gd name="connsiteY3" fmla="*/ 2123863 h 2123864"/>
              <a:gd name="connsiteX4" fmla="*/ 0 w 12191999"/>
              <a:gd name="connsiteY4" fmla="*/ 1061931 h 2123864"/>
              <a:gd name="connsiteX5" fmla="*/ 0 w 12191999"/>
              <a:gd name="connsiteY5" fmla="*/ 0 h 2123864"/>
              <a:gd name="connsiteX6" fmla="*/ 0 w 12191999"/>
              <a:gd name="connsiteY6" fmla="*/ 0 h 2123864"/>
              <a:gd name="connsiteX0" fmla="*/ 0 w 12191999"/>
              <a:gd name="connsiteY0" fmla="*/ 0 h 2123864"/>
              <a:gd name="connsiteX1" fmla="*/ 12191999 w 12191999"/>
              <a:gd name="connsiteY1" fmla="*/ 0 h 2123864"/>
              <a:gd name="connsiteX2" fmla="*/ 9636547 w 12191999"/>
              <a:gd name="connsiteY2" fmla="*/ 2123864 h 2123864"/>
              <a:gd name="connsiteX3" fmla="*/ 1061932 w 12191999"/>
              <a:gd name="connsiteY3" fmla="*/ 2123863 h 2123864"/>
              <a:gd name="connsiteX4" fmla="*/ 0 w 12191999"/>
              <a:gd name="connsiteY4" fmla="*/ 1061931 h 2123864"/>
              <a:gd name="connsiteX5" fmla="*/ 0 w 12191999"/>
              <a:gd name="connsiteY5" fmla="*/ 0 h 2123864"/>
              <a:gd name="connsiteX6" fmla="*/ 0 w 12191999"/>
              <a:gd name="connsiteY6" fmla="*/ 0 h 2123864"/>
              <a:gd name="connsiteX0" fmla="*/ 0 w 12191999"/>
              <a:gd name="connsiteY0" fmla="*/ 0 h 2123864"/>
              <a:gd name="connsiteX1" fmla="*/ 12191999 w 12191999"/>
              <a:gd name="connsiteY1" fmla="*/ 0 h 2123864"/>
              <a:gd name="connsiteX2" fmla="*/ 9636547 w 12191999"/>
              <a:gd name="connsiteY2" fmla="*/ 2123864 h 2123864"/>
              <a:gd name="connsiteX3" fmla="*/ 1061932 w 12191999"/>
              <a:gd name="connsiteY3" fmla="*/ 2123863 h 2123864"/>
              <a:gd name="connsiteX4" fmla="*/ 0 w 12191999"/>
              <a:gd name="connsiteY4" fmla="*/ 1061931 h 2123864"/>
              <a:gd name="connsiteX5" fmla="*/ 0 w 12191999"/>
              <a:gd name="connsiteY5" fmla="*/ 0 h 2123864"/>
              <a:gd name="connsiteX6" fmla="*/ 0 w 12191999"/>
              <a:gd name="connsiteY6" fmla="*/ 0 h 2123864"/>
              <a:gd name="connsiteX0" fmla="*/ 0 w 12191999"/>
              <a:gd name="connsiteY0" fmla="*/ 0 h 2126534"/>
              <a:gd name="connsiteX1" fmla="*/ 12191999 w 12191999"/>
              <a:gd name="connsiteY1" fmla="*/ 0 h 2126534"/>
              <a:gd name="connsiteX2" fmla="*/ 9636547 w 12191999"/>
              <a:gd name="connsiteY2" fmla="*/ 2123864 h 2126534"/>
              <a:gd name="connsiteX3" fmla="*/ 1061932 w 12191999"/>
              <a:gd name="connsiteY3" fmla="*/ 2123863 h 2126534"/>
              <a:gd name="connsiteX4" fmla="*/ 0 w 12191999"/>
              <a:gd name="connsiteY4" fmla="*/ 1061931 h 2126534"/>
              <a:gd name="connsiteX5" fmla="*/ 0 w 12191999"/>
              <a:gd name="connsiteY5" fmla="*/ 0 h 2126534"/>
              <a:gd name="connsiteX6" fmla="*/ 0 w 12191999"/>
              <a:gd name="connsiteY6" fmla="*/ 0 h 2126534"/>
              <a:gd name="connsiteX0" fmla="*/ 0 w 12191999"/>
              <a:gd name="connsiteY0" fmla="*/ 0 h 2388136"/>
              <a:gd name="connsiteX1" fmla="*/ 12191999 w 12191999"/>
              <a:gd name="connsiteY1" fmla="*/ 0 h 2388136"/>
              <a:gd name="connsiteX2" fmla="*/ 9636547 w 12191999"/>
              <a:gd name="connsiteY2" fmla="*/ 2123864 h 2388136"/>
              <a:gd name="connsiteX3" fmla="*/ 1061932 w 12191999"/>
              <a:gd name="connsiteY3" fmla="*/ 2123863 h 2388136"/>
              <a:gd name="connsiteX4" fmla="*/ 0 w 12191999"/>
              <a:gd name="connsiteY4" fmla="*/ 2128731 h 2388136"/>
              <a:gd name="connsiteX5" fmla="*/ 0 w 12191999"/>
              <a:gd name="connsiteY5" fmla="*/ 0 h 2388136"/>
              <a:gd name="connsiteX6" fmla="*/ 0 w 12191999"/>
              <a:gd name="connsiteY6" fmla="*/ 0 h 2388136"/>
              <a:gd name="connsiteX0" fmla="*/ 0 w 12191999"/>
              <a:gd name="connsiteY0" fmla="*/ 0 h 2128731"/>
              <a:gd name="connsiteX1" fmla="*/ 12191999 w 12191999"/>
              <a:gd name="connsiteY1" fmla="*/ 0 h 2128731"/>
              <a:gd name="connsiteX2" fmla="*/ 9636547 w 12191999"/>
              <a:gd name="connsiteY2" fmla="*/ 2123864 h 2128731"/>
              <a:gd name="connsiteX3" fmla="*/ 0 w 12191999"/>
              <a:gd name="connsiteY3" fmla="*/ 2128731 h 2128731"/>
              <a:gd name="connsiteX4" fmla="*/ 0 w 12191999"/>
              <a:gd name="connsiteY4" fmla="*/ 0 h 2128731"/>
              <a:gd name="connsiteX5" fmla="*/ 0 w 12191999"/>
              <a:gd name="connsiteY5" fmla="*/ 0 h 2128731"/>
              <a:gd name="connsiteX0" fmla="*/ 0 w 12191999"/>
              <a:gd name="connsiteY0" fmla="*/ 0 h 2128731"/>
              <a:gd name="connsiteX1" fmla="*/ 12191999 w 12191999"/>
              <a:gd name="connsiteY1" fmla="*/ 0 h 2128731"/>
              <a:gd name="connsiteX2" fmla="*/ 9636547 w 12191999"/>
              <a:gd name="connsiteY2" fmla="*/ 2123864 h 2128731"/>
              <a:gd name="connsiteX3" fmla="*/ 0 w 12191999"/>
              <a:gd name="connsiteY3" fmla="*/ 2128731 h 2128731"/>
              <a:gd name="connsiteX4" fmla="*/ 0 w 12191999"/>
              <a:gd name="connsiteY4" fmla="*/ 0 h 2128731"/>
              <a:gd name="connsiteX5" fmla="*/ 0 w 12191999"/>
              <a:gd name="connsiteY5" fmla="*/ 0 h 2128731"/>
              <a:gd name="connsiteX0" fmla="*/ 0 w 12191999"/>
              <a:gd name="connsiteY0" fmla="*/ 0 h 2128731"/>
              <a:gd name="connsiteX1" fmla="*/ 12191999 w 12191999"/>
              <a:gd name="connsiteY1" fmla="*/ 0 h 2128731"/>
              <a:gd name="connsiteX2" fmla="*/ 9636547 w 12191999"/>
              <a:gd name="connsiteY2" fmla="*/ 2123864 h 2128731"/>
              <a:gd name="connsiteX3" fmla="*/ 0 w 12191999"/>
              <a:gd name="connsiteY3" fmla="*/ 2128731 h 2128731"/>
              <a:gd name="connsiteX4" fmla="*/ 0 w 12191999"/>
              <a:gd name="connsiteY4" fmla="*/ 0 h 2128731"/>
              <a:gd name="connsiteX5" fmla="*/ 0 w 12191999"/>
              <a:gd name="connsiteY5" fmla="*/ 0 h 2128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2128731">
                <a:moveTo>
                  <a:pt x="0" y="0"/>
                </a:moveTo>
                <a:lnTo>
                  <a:pt x="12191999" y="0"/>
                </a:lnTo>
                <a:cubicBezTo>
                  <a:pt x="12045490" y="887377"/>
                  <a:pt x="11262958" y="2196607"/>
                  <a:pt x="9636547" y="2123864"/>
                </a:cubicBezTo>
                <a:lnTo>
                  <a:pt x="0" y="212873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alpha val="80000"/>
            </a:schemeClr>
          </a:solidFill>
        </p:spPr>
        <p:txBody>
          <a:bodyPr/>
          <a:lstStyle>
            <a:lvl1pPr marL="914400">
              <a:lnSpc>
                <a:spcPct val="100000"/>
              </a:lnSpc>
              <a:defRPr>
                <a:solidFill>
                  <a:schemeClr val="bg2"/>
                </a:solidFill>
              </a:defRPr>
            </a:lvl1pPr>
          </a:lstStyle>
          <a:p>
            <a:r>
              <a:rPr lang="en-US">
                <a:solidFill>
                  <a:srgbClr val="FFFFFF"/>
                </a:solidFill>
              </a:rPr>
              <a:t>Click to edit Master title style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5" name="Picture Placeholder 36">
            <a:extLst>
              <a:ext uri="{FF2B5EF4-FFF2-40B4-BE49-F238E27FC236}">
                <a16:creationId xmlns:a16="http://schemas.microsoft.com/office/drawing/2014/main" id="{22F784D1-8CE5-4710-ADC3-2F70D5766F77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63600" y="2185416"/>
            <a:ext cx="2286000" cy="1746504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0">
            <a:extLst>
              <a:ext uri="{FF2B5EF4-FFF2-40B4-BE49-F238E27FC236}">
                <a16:creationId xmlns:a16="http://schemas.microsoft.com/office/drawing/2014/main" id="{1F2D6BF5-159D-4F01-BDEB-0FBD75D3F49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71298" y="3970230"/>
            <a:ext cx="2286000" cy="877824"/>
          </a:xfrm>
        </p:spPr>
        <p:txBody>
          <a:bodyPr anchor="b" anchorCtr="0"/>
          <a:lstStyle>
            <a:lvl1pPr>
              <a:buNone/>
              <a:defRPr sz="2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18C033F-CC28-477A-8A72-AD0398D3680F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64181" y="4948171"/>
            <a:ext cx="2286000" cy="741904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6" name="Picture Placeholder 36">
            <a:extLst>
              <a:ext uri="{FF2B5EF4-FFF2-40B4-BE49-F238E27FC236}">
                <a16:creationId xmlns:a16="http://schemas.microsoft.com/office/drawing/2014/main" id="{599604B7-B0E5-4112-9123-341EB9C62675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593592" y="2185416"/>
            <a:ext cx="2286000" cy="1746504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0">
            <a:extLst>
              <a:ext uri="{FF2B5EF4-FFF2-40B4-BE49-F238E27FC236}">
                <a16:creationId xmlns:a16="http://schemas.microsoft.com/office/drawing/2014/main" id="{B4836FAA-F9D8-465B-8985-A5A10F5F2E2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593592" y="3971853"/>
            <a:ext cx="2286000" cy="877824"/>
          </a:xfrm>
        </p:spPr>
        <p:txBody>
          <a:bodyPr anchor="b" anchorCtr="0"/>
          <a:lstStyle>
            <a:lvl1pPr>
              <a:buNone/>
              <a:defRPr sz="2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83A2A0BF-0F76-4FDC-97BF-55EBAD5FFFE7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3593592" y="4948171"/>
            <a:ext cx="2286000" cy="741904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7" name="Picture Placeholder 36">
            <a:extLst>
              <a:ext uri="{FF2B5EF4-FFF2-40B4-BE49-F238E27FC236}">
                <a16:creationId xmlns:a16="http://schemas.microsoft.com/office/drawing/2014/main" id="{811A58E2-70B8-4F18-AF4A-136F58682C4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309360" y="2185416"/>
            <a:ext cx="2286000" cy="1746504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0">
            <a:extLst>
              <a:ext uri="{FF2B5EF4-FFF2-40B4-BE49-F238E27FC236}">
                <a16:creationId xmlns:a16="http://schemas.microsoft.com/office/drawing/2014/main" id="{51A90A66-376F-4665-B6E9-475C686D797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0" y="3971853"/>
            <a:ext cx="2286000" cy="877824"/>
          </a:xfrm>
        </p:spPr>
        <p:txBody>
          <a:bodyPr anchor="b" anchorCtr="0"/>
          <a:lstStyle>
            <a:lvl1pPr>
              <a:buNone/>
              <a:defRPr sz="2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7FD8E69F-7035-465B-98F7-47AAF27D3AD7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6309360" y="4949098"/>
            <a:ext cx="2286000" cy="741904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8" name="Picture Placeholder 36">
            <a:extLst>
              <a:ext uri="{FF2B5EF4-FFF2-40B4-BE49-F238E27FC236}">
                <a16:creationId xmlns:a16="http://schemas.microsoft.com/office/drawing/2014/main" id="{D390D85C-0A55-413E-9301-4F451686AB8B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9015984" y="2185416"/>
            <a:ext cx="2286000" cy="1746504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0">
            <a:extLst>
              <a:ext uri="{FF2B5EF4-FFF2-40B4-BE49-F238E27FC236}">
                <a16:creationId xmlns:a16="http://schemas.microsoft.com/office/drawing/2014/main" id="{4C70777F-7849-4350-9858-AB46DD43F28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015984" y="3976192"/>
            <a:ext cx="2286000" cy="877824"/>
          </a:xfrm>
        </p:spPr>
        <p:txBody>
          <a:bodyPr anchor="b" anchorCtr="0"/>
          <a:lstStyle>
            <a:lvl1pPr>
              <a:buNone/>
              <a:defRPr sz="2000" b="1"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08918885-EB29-485A-A99A-D589B7ABAD71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9015984" y="4945456"/>
            <a:ext cx="2286000" cy="741904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753C5C-8415-4BF0-810D-A4C22F69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2485D4-41D3-4182-8DFE-2E0713EC0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2/8/20XX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EBFEA-4321-48C4-9CA1-43517540C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113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0_Content 2 column (comparison sl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51886-4F39-4E3E-948D-DBC73F267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4805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2C7B2A-B6BE-46FD-9278-A5246BF7EE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E85295-E4B5-4D75-954F-B07A2F4CA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35623"/>
            <a:ext cx="5157787" cy="3554039"/>
          </a:xfrm>
        </p:spPr>
        <p:txBody>
          <a:bodyPr>
            <a:noAutofit/>
          </a:bodyPr>
          <a:lstStyle>
            <a:lvl1pPr marL="283464" indent="-283464">
              <a:defRPr sz="2000"/>
            </a:lvl1pPr>
            <a:lvl2pPr marL="283464" indent="-283464">
              <a:defRPr sz="1800"/>
            </a:lvl2pPr>
            <a:lvl3pPr marL="283464" indent="-283464">
              <a:defRPr sz="1600"/>
            </a:lvl3pPr>
            <a:lvl4pPr marL="283464" indent="-283464">
              <a:defRPr sz="1400"/>
            </a:lvl4pPr>
            <a:lvl5pPr marL="283464" indent="-283464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87ABF0-C78D-4589-8FA5-0D6238B4B0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6A4064-2E0A-4FC3-837B-14EC0EF3A6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35623"/>
            <a:ext cx="5183188" cy="3554040"/>
          </a:xfrm>
        </p:spPr>
        <p:txBody>
          <a:bodyPr>
            <a:noAutofit/>
          </a:bodyPr>
          <a:lstStyle>
            <a:lvl1pPr marL="283464" indent="-283464">
              <a:defRPr sz="2000"/>
            </a:lvl1pPr>
            <a:lvl2pPr marL="283464" indent="-283464">
              <a:defRPr sz="1800"/>
            </a:lvl2pPr>
            <a:lvl3pPr marL="283464" indent="-283464">
              <a:defRPr sz="1600"/>
            </a:lvl3pPr>
            <a:lvl4pPr marL="283464" indent="-283464">
              <a:defRPr sz="1400"/>
            </a:lvl4pPr>
            <a:lvl5pPr marL="283464" indent="-283464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4EC709-AAD9-475C-AC6A-943A8E872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E3C169-8D29-4CC4-9581-748178F3C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2/8/20XX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0C0E3E-587D-46EB-AAF5-011C137B0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5568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7A08E557-10DB-421A-876E-1AE58F8E07C4}"/>
              </a:ext>
            </a:extLst>
          </p:cNvPr>
          <p:cNvSpPr/>
          <p:nvPr/>
        </p:nvSpPr>
        <p:spPr>
          <a:xfrm>
            <a:off x="8839807" y="3732560"/>
            <a:ext cx="3352193" cy="3125440"/>
          </a:xfrm>
          <a:custGeom>
            <a:avLst/>
            <a:gdLst>
              <a:gd name="connsiteX0" fmla="*/ 0 w 3352193"/>
              <a:gd name="connsiteY0" fmla="*/ 3125374 h 3125440"/>
              <a:gd name="connsiteX1" fmla="*/ 2579 w 3352193"/>
              <a:gd name="connsiteY1" fmla="*/ 3125440 h 3125440"/>
              <a:gd name="connsiteX2" fmla="*/ 0 w 3352193"/>
              <a:gd name="connsiteY2" fmla="*/ 3125440 h 3125440"/>
              <a:gd name="connsiteX3" fmla="*/ 3352193 w 3352193"/>
              <a:gd name="connsiteY3" fmla="*/ 0 h 3125440"/>
              <a:gd name="connsiteX4" fmla="*/ 3352193 w 3352193"/>
              <a:gd name="connsiteY4" fmla="*/ 3125440 h 3125440"/>
              <a:gd name="connsiteX5" fmla="*/ 2579 w 3352193"/>
              <a:gd name="connsiteY5" fmla="*/ 3125440 h 3125440"/>
              <a:gd name="connsiteX6" fmla="*/ 3348685 w 3352193"/>
              <a:gd name="connsiteY6" fmla="*/ 47035 h 3125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352193" h="3125440">
                <a:moveTo>
                  <a:pt x="0" y="3125374"/>
                </a:moveTo>
                <a:lnTo>
                  <a:pt x="2579" y="3125440"/>
                </a:lnTo>
                <a:lnTo>
                  <a:pt x="0" y="3125440"/>
                </a:lnTo>
                <a:close/>
                <a:moveTo>
                  <a:pt x="3352193" y="0"/>
                </a:moveTo>
                <a:lnTo>
                  <a:pt x="3352193" y="3125440"/>
                </a:lnTo>
                <a:lnTo>
                  <a:pt x="2579" y="3125440"/>
                </a:lnTo>
                <a:cubicBezTo>
                  <a:pt x="1744073" y="3125440"/>
                  <a:pt x="3176441" y="1776129"/>
                  <a:pt x="3348685" y="47035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EBCA0-8609-4F35-8CA7-7AD35FDACD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4400" y="6434560"/>
            <a:ext cx="34280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spc="50" baseline="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sz="1000" dirty="0"/>
              <a:t>Sample Footer Text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DA9639-38D2-4CD4-A861-F6B4C6CB9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775" y="590372"/>
            <a:ext cx="10202248" cy="13258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F00B1-16C1-47B3-A7A0-B71468312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8825" y="1916262"/>
            <a:ext cx="10192198" cy="4133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CF9501-5B6B-4DAF-B59D-3C129ED805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17000" y="6433202"/>
            <a:ext cx="2374150" cy="367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spc="50" baseline="0">
                <a:solidFill>
                  <a:srgbClr val="FFFFFF"/>
                </a:solidFill>
                <a:latin typeface="+mn-lt"/>
              </a:defRPr>
            </a:lvl1pPr>
          </a:lstStyle>
          <a:p>
            <a:r>
              <a:rPr lang="en-US" dirty="0"/>
              <a:t>2/8/20XX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685DBD-B7AE-41D8-8CF1-B21CD58E1B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1150" y="6433203"/>
            <a:ext cx="693263" cy="36784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FFFFF"/>
                </a:solidFill>
                <a:latin typeface="+mj-lt"/>
              </a:defRPr>
            </a:lvl1pPr>
          </a:lstStyle>
          <a:p>
            <a:fld id="{08AB70BE-1769-45B8-85A6-0C837432C7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632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3" r:id="rId2"/>
    <p:sldLayoutId id="2147483674" r:id="rId3"/>
    <p:sldLayoutId id="2147483675" r:id="rId4"/>
    <p:sldLayoutId id="2147483662" r:id="rId5"/>
    <p:sldLayoutId id="2147483688" r:id="rId6"/>
    <p:sldLayoutId id="2147483679" r:id="rId7"/>
    <p:sldLayoutId id="2147483685" r:id="rId8"/>
    <p:sldLayoutId id="2147483665" r:id="rId9"/>
    <p:sldLayoutId id="2147483681" r:id="rId10"/>
    <p:sldLayoutId id="2147483678" r:id="rId11"/>
    <p:sldLayoutId id="2147483683" r:id="rId12"/>
    <p:sldLayoutId id="2147483684" r:id="rId13"/>
    <p:sldLayoutId id="2147483661" r:id="rId14"/>
    <p:sldLayoutId id="2147483663" r:id="rId15"/>
    <p:sldLayoutId id="2147483664" r:id="rId16"/>
    <p:sldLayoutId id="2147483666" r:id="rId17"/>
    <p:sldLayoutId id="2147483668" r:id="rId18"/>
    <p:sldLayoutId id="2147483669" r:id="rId1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5"/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5"/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2736">
          <p15:clr>
            <a:srgbClr val="F26B43"/>
          </p15:clr>
        </p15:guide>
        <p15:guide id="4" orient="horz" pos="3312">
          <p15:clr>
            <a:srgbClr val="F26B43"/>
          </p15:clr>
        </p15:guide>
        <p15:guide id="5" orient="horz" pos="432">
          <p15:clr>
            <a:srgbClr val="F26B43"/>
          </p15:clr>
        </p15:guide>
        <p15:guide id="7" pos="4416">
          <p15:clr>
            <a:srgbClr val="F26B43"/>
          </p15:clr>
        </p15:guide>
        <p15:guide id="8" pos="5568">
          <p15:clr>
            <a:srgbClr val="F26B43"/>
          </p15:clr>
        </p15:guide>
        <p15:guide id="9" pos="7296">
          <p15:clr>
            <a:srgbClr val="F26B43"/>
          </p15:clr>
        </p15:guide>
        <p15:guide id="10" pos="2688">
          <p15:clr>
            <a:srgbClr val="F26B43"/>
          </p15:clr>
        </p15:guide>
        <p15:guide id="11" pos="1536">
          <p15:clr>
            <a:srgbClr val="F26B43"/>
          </p15:clr>
        </p15:guide>
        <p15:guide id="12" pos="384">
          <p15:clr>
            <a:srgbClr val="F26B43"/>
          </p15:clr>
        </p15:guide>
        <p15:guide id="13" pos="2112">
          <p15:clr>
            <a:srgbClr val="F26B43"/>
          </p15:clr>
        </p15:guide>
        <p15:guide id="14" pos="4992">
          <p15:clr>
            <a:srgbClr val="F26B43"/>
          </p15:clr>
        </p15:guide>
        <p15:guide id="15" pos="6720">
          <p15:clr>
            <a:srgbClr val="F26B43"/>
          </p15:clr>
        </p15:guide>
        <p15:guide id="16" pos="960">
          <p15:clr>
            <a:srgbClr val="F26B43"/>
          </p15:clr>
        </p15:guide>
        <p15:guide id="17" pos="3264">
          <p15:clr>
            <a:srgbClr val="F26B43"/>
          </p15:clr>
        </p15:guide>
        <p15:guide id="18" orient="horz" pos="1008">
          <p15:clr>
            <a:srgbClr val="F26B43"/>
          </p15:clr>
        </p15:guide>
        <p15:guide id="19" orient="horz" pos="3888">
          <p15:clr>
            <a:srgbClr val="F26B43"/>
          </p15:clr>
        </p15:guide>
        <p15:guide id="20" pos="6144">
          <p15:clr>
            <a:srgbClr val="F26B43"/>
          </p15:clr>
        </p15:guide>
        <p15:guide id="21" orient="horz" pos="1584">
          <p15:clr>
            <a:srgbClr val="F26B43"/>
          </p15:clr>
        </p15:guide>
        <p15:guide id="22" pos="576">
          <p15:clr>
            <a:srgbClr val="F26B43"/>
          </p15:clr>
        </p15:guide>
        <p15:guide id="23" pos="7104">
          <p15:clr>
            <a:srgbClr val="F26B43"/>
          </p15:clr>
        </p15:guide>
        <p15:guide id="24" pos="768">
          <p15:clr>
            <a:srgbClr val="F26B43"/>
          </p15:clr>
        </p15:guide>
        <p15:guide id="25" pos="69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Placeholder 12" descr="A picture containing nature, night sky, northern lights">
            <a:extLst>
              <a:ext uri="{FF2B5EF4-FFF2-40B4-BE49-F238E27FC236}">
                <a16:creationId xmlns:a16="http://schemas.microsoft.com/office/drawing/2014/main" id="{973A7C7E-C448-42BB-B732-541A6CC83C8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1273115" cy="6858000"/>
          </a:xfrm>
        </p:spPr>
      </p:pic>
      <p:sp>
        <p:nvSpPr>
          <p:cNvPr id="30" name="Title 29">
            <a:extLst>
              <a:ext uri="{FF2B5EF4-FFF2-40B4-BE49-F238E27FC236}">
                <a16:creationId xmlns:a16="http://schemas.microsoft.com/office/drawing/2014/main" id="{9DAE0213-8971-4F41-9E3D-5FCCD40DC2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521" y="4330696"/>
            <a:ext cx="11582479" cy="2527304"/>
          </a:xfrm>
        </p:spPr>
        <p:txBody>
          <a:bodyPr/>
          <a:lstStyle/>
          <a:p>
            <a:r>
              <a:rPr lang="nb-NO" dirty="0"/>
              <a:t>Forslag til bli kjent aktiviteter </a:t>
            </a:r>
            <a:endParaRPr lang="en-US" dirty="0"/>
          </a:p>
        </p:txBody>
      </p:sp>
      <p:sp>
        <p:nvSpPr>
          <p:cNvPr id="10" name="Subtitle 9">
            <a:extLst>
              <a:ext uri="{FF2B5EF4-FFF2-40B4-BE49-F238E27FC236}">
                <a16:creationId xmlns:a16="http://schemas.microsoft.com/office/drawing/2014/main" id="{623FB30D-4353-4FDD-9FA6-2C7A5AF3033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00614" y="5920740"/>
            <a:ext cx="5476512" cy="723900"/>
          </a:xfrm>
        </p:spPr>
        <p:txBody>
          <a:bodyPr/>
          <a:lstStyle/>
          <a:p>
            <a:r>
              <a:rPr lang="nb-NO" dirty="0"/>
              <a:t>L</a:t>
            </a:r>
            <a:r>
              <a:rPr lang="en-US" dirty="0" err="1"/>
              <a:t>aget</a:t>
            </a:r>
            <a:r>
              <a:rPr lang="en-US" dirty="0"/>
              <a:t> av FAU I </a:t>
            </a:r>
            <a:r>
              <a:rPr lang="en-US" dirty="0" err="1"/>
              <a:t>samarbeid</a:t>
            </a:r>
            <a:r>
              <a:rPr lang="en-US" dirty="0"/>
              <a:t> med </a:t>
            </a:r>
            <a:r>
              <a:rPr lang="en-US" dirty="0" err="1"/>
              <a:t>klassekontakter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804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BD072B0-076E-4AAF-84A8-1A907CED4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525440"/>
            <a:ext cx="5390983" cy="1963318"/>
          </a:xfrm>
        </p:spPr>
        <p:txBody>
          <a:bodyPr>
            <a:normAutofit/>
          </a:bodyPr>
          <a:lstStyle/>
          <a:p>
            <a:r>
              <a:rPr lang="nb-NO" sz="24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Hvilke lavterskel sosiale aktiviteter kan det være mulig å arrangere på frivillig basis i løpet av ungdomsskole årene ?</a:t>
            </a:r>
            <a:r>
              <a:rPr lang="nb-NO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lang="en-US" sz="24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F7041F-5C33-40F8-A459-751AEB102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5353" y="2870496"/>
            <a:ext cx="3211830" cy="3667464"/>
          </a:xfrm>
        </p:spPr>
        <p:txBody>
          <a:bodyPr>
            <a:normAutofit/>
          </a:bodyPr>
          <a:lstStyle/>
          <a:p>
            <a:pPr marL="285750" indent="-285750" algn="l" rtl="0" fontAlgn="base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Kinokveld </a:t>
            </a:r>
          </a:p>
          <a:p>
            <a:pPr marL="285750" indent="-285750" algn="l" rtl="0" fontAlgn="base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Klassefest </a:t>
            </a:r>
          </a:p>
          <a:p>
            <a:pPr marL="285750" indent="-285750" algn="l" rtl="0" fontAlgn="base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nb-NO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Spillkveld</a:t>
            </a: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marL="285750" indent="-285750" algn="l" rtl="0" fontAlgn="base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nb-NO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Qiuzkveld</a:t>
            </a: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marL="285750" indent="-285750" algn="l" rtl="0" fontAlgn="base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Samle alle klasser på 8 trinn til en aktivitet- bli kjent </a:t>
            </a:r>
          </a:p>
          <a:p>
            <a:pPr marL="285750" indent="-285750" algn="l" rtl="0" fontAlgn="base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Lage et oppsett, gjøre foreldrekontakt rollen enklere </a:t>
            </a:r>
          </a:p>
          <a:p>
            <a:pPr marL="285750" indent="-285750" algn="l" rtl="0" fontAlgn="base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Kveldstur/</a:t>
            </a:r>
            <a:r>
              <a:rPr lang="nb-NO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nattur</a:t>
            </a: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over vidden </a:t>
            </a:r>
          </a:p>
        </p:txBody>
      </p:sp>
      <p:pic>
        <p:nvPicPr>
          <p:cNvPr id="12" name="Picture Placeholder 11" descr="A galaxy in space">
            <a:extLst>
              <a:ext uri="{FF2B5EF4-FFF2-40B4-BE49-F238E27FC236}">
                <a16:creationId xmlns:a16="http://schemas.microsoft.com/office/drawing/2014/main" id="{74CBA211-37A0-4CC8-ACD3-522C5BE67732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14166" y="-1798"/>
            <a:ext cx="2846566" cy="2872294"/>
          </a:xfrm>
        </p:spPr>
      </p:pic>
      <p:pic>
        <p:nvPicPr>
          <p:cNvPr id="14" name="Picture Placeholder 13" descr="A spiral galaxy in space">
            <a:extLst>
              <a:ext uri="{FF2B5EF4-FFF2-40B4-BE49-F238E27FC236}">
                <a16:creationId xmlns:a16="http://schemas.microsoft.com/office/drawing/2014/main" id="{1EAE460E-5FC8-45EA-B10F-E699814E8EA0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60733" y="-1798"/>
            <a:ext cx="2826990" cy="2854594"/>
          </a:xfrm>
        </p:spPr>
      </p:pic>
      <p:sp>
        <p:nvSpPr>
          <p:cNvPr id="19" name="Date Placeholder 18">
            <a:extLst>
              <a:ext uri="{FF2B5EF4-FFF2-40B4-BE49-F238E27FC236}">
                <a16:creationId xmlns:a16="http://schemas.microsoft.com/office/drawing/2014/main" id="{C1DB8175-C36B-4576-9F4C-02F5CFEA546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17000" y="6433202"/>
            <a:ext cx="2374150" cy="367841"/>
          </a:xfrm>
        </p:spPr>
        <p:txBody>
          <a:bodyPr/>
          <a:lstStyle/>
          <a:p>
            <a:r>
              <a:rPr lang="en-US" dirty="0"/>
              <a:t>2/8/20XX</a:t>
            </a:r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04AC6251-86B6-46D0-9E3A-E833E8CCD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1150" y="6433203"/>
            <a:ext cx="693263" cy="367842"/>
          </a:xfrm>
        </p:spPr>
        <p:txBody>
          <a:bodyPr/>
          <a:lstStyle/>
          <a:p>
            <a:fld id="{08AB70BE-1769-45B8-85A6-0C837432C7E6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B2EA26-EAB7-4B92-987D-ACDBE5304FD7}"/>
              </a:ext>
            </a:extLst>
          </p:cNvPr>
          <p:cNvSpPr txBox="1"/>
          <p:nvPr/>
        </p:nvSpPr>
        <p:spPr>
          <a:xfrm>
            <a:off x="4573170" y="2923803"/>
            <a:ext cx="304565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 fontAlgn="base">
              <a:buFont typeface="Wingdings" panose="05000000000000000000" pitchFamily="2" charset="2"/>
              <a:buChar char="§"/>
            </a:pPr>
            <a:r>
              <a:rPr lang="nb-NO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Grilling </a:t>
            </a:r>
          </a:p>
          <a:p>
            <a:pPr marL="742950" lvl="1" indent="-285750" fontAlgn="base">
              <a:buFont typeface="Wingdings" panose="05000000000000000000" pitchFamily="2" charset="2"/>
              <a:buChar char="§"/>
            </a:pPr>
            <a:r>
              <a:rPr lang="nb-NO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Haloweenfest</a:t>
            </a:r>
            <a:r>
              <a:rPr lang="nb-NO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for trinnet </a:t>
            </a:r>
          </a:p>
          <a:p>
            <a:pPr marL="742950" lvl="1" indent="-285750" fontAlgn="base">
              <a:buFont typeface="Wingdings" panose="05000000000000000000" pitchFamily="2" charset="2"/>
              <a:buChar char="§"/>
            </a:pPr>
            <a:r>
              <a:rPr lang="nb-NO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Akedag</a:t>
            </a:r>
            <a:r>
              <a:rPr lang="nb-NO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marL="742950" lvl="1" indent="-285750" fontAlgn="base">
              <a:buFont typeface="Wingdings" panose="05000000000000000000" pitchFamily="2" charset="2"/>
              <a:buChar char="§"/>
            </a:pPr>
            <a:r>
              <a:rPr lang="nb-NO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Bading </a:t>
            </a:r>
          </a:p>
          <a:p>
            <a:pPr marL="742950" lvl="1" indent="-285750" fontAlgn="base">
              <a:buFont typeface="Wingdings" panose="05000000000000000000" pitchFamily="2" charset="2"/>
              <a:buChar char="§"/>
            </a:pPr>
            <a:r>
              <a:rPr lang="nb-NO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Lommelykttur med bål </a:t>
            </a:r>
          </a:p>
          <a:p>
            <a:pPr marL="742950" lvl="1" indent="-285750" fontAlgn="base">
              <a:buFont typeface="Wingdings" panose="05000000000000000000" pitchFamily="2" charset="2"/>
              <a:buChar char="§"/>
            </a:pPr>
            <a:r>
              <a:rPr lang="nb-NO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Kanotur </a:t>
            </a:r>
          </a:p>
          <a:p>
            <a:pPr marL="742950" lvl="1" indent="-285750" fontAlgn="base">
              <a:buFont typeface="Wingdings" panose="05000000000000000000" pitchFamily="2" charset="2"/>
              <a:buChar char="§"/>
            </a:pPr>
            <a:r>
              <a:rPr lang="nb-NO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Lan i kantinen </a:t>
            </a:r>
          </a:p>
          <a:p>
            <a:pPr marL="742950" lvl="1" indent="-285750" fontAlgn="base">
              <a:buFont typeface="Wingdings" panose="05000000000000000000" pitchFamily="2" charset="2"/>
              <a:buChar char="§"/>
            </a:pPr>
            <a:r>
              <a:rPr lang="nb-NO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Painball</a:t>
            </a:r>
            <a:r>
              <a:rPr lang="nb-NO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marL="742950" lvl="1" indent="-285750" fontAlgn="base">
              <a:buFont typeface="Wingdings" panose="05000000000000000000" pitchFamily="2" charset="2"/>
              <a:buChar char="§"/>
            </a:pPr>
            <a:r>
              <a:rPr lang="nb-NO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Skøyter </a:t>
            </a:r>
          </a:p>
          <a:p>
            <a:pPr marL="742950" lvl="1" indent="-285750" fontAlgn="base">
              <a:buFont typeface="Wingdings" panose="05000000000000000000" pitchFamily="2" charset="2"/>
              <a:buChar char="§"/>
            </a:pPr>
            <a:r>
              <a:rPr lang="nb-NO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Sandvolley turnering 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68929F6-BE58-7A23-032D-7630FD4C1152}"/>
              </a:ext>
            </a:extLst>
          </p:cNvPr>
          <p:cNvSpPr txBox="1"/>
          <p:nvPr/>
        </p:nvSpPr>
        <p:spPr>
          <a:xfrm>
            <a:off x="8118236" y="2970716"/>
            <a:ext cx="34175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 rtl="0" fontAlgn="base">
              <a:buFont typeface="Wingdings" panose="05000000000000000000" pitchFamily="2" charset="2"/>
              <a:buChar char="§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Pizzakveld </a:t>
            </a:r>
          </a:p>
          <a:p>
            <a:pPr marL="285750" indent="-285750" algn="l" rtl="0" fontAlgn="base">
              <a:buFont typeface="Wingdings" panose="05000000000000000000" pitchFamily="2" charset="2"/>
              <a:buChar char="§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Geilo/Dagali </a:t>
            </a:r>
          </a:p>
          <a:p>
            <a:pPr marL="285750" indent="-285750" algn="l" rtl="0" fontAlgn="base">
              <a:buFont typeface="Wingdings" panose="05000000000000000000" pitchFamily="2" charset="2"/>
              <a:buChar char="§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Rafting  </a:t>
            </a:r>
          </a:p>
          <a:p>
            <a:pPr marL="285750" indent="-285750" algn="l" rtl="0" fontAlgn="base">
              <a:buFont typeface="Wingdings" panose="05000000000000000000" pitchFamily="2" charset="2"/>
              <a:buChar char="§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Lavvotur i nærområdet </a:t>
            </a:r>
          </a:p>
          <a:p>
            <a:pPr marL="285750" indent="-285750" algn="l" rtl="0" fontAlgn="base">
              <a:buFont typeface="Wingdings" panose="05000000000000000000" pitchFamily="2" charset="2"/>
              <a:buChar char="§"/>
            </a:pPr>
            <a:r>
              <a:rPr lang="nb-NO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Åpent hus </a:t>
            </a:r>
            <a:endParaRPr lang="en-US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285750" indent="-285750" algn="l" rtl="0" fontAlgn="base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Rebus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løp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for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foreldre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og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ungdommer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spesielt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på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8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trinn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for å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bli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</a:rPr>
              <a:t>kjent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</a:rPr>
              <a:t>)</a:t>
            </a:r>
          </a:p>
          <a:p>
            <a:pPr marL="285750" indent="-285750" algn="l" rtl="0" fontAlgn="base">
              <a:buFont typeface="Wingdings" panose="05000000000000000000" pitchFamily="2" charset="2"/>
              <a:buChar char="§"/>
            </a:pPr>
            <a:r>
              <a:rPr lang="en-US" sz="1800" b="0" i="0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Klatring</a:t>
            </a:r>
            <a:endParaRPr lang="en-US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285750" indent="-285750" algn="l" rtl="0" fontAlgn="base">
              <a:buFont typeface="Wingdings" panose="05000000000000000000" pitchFamily="2" charset="2"/>
              <a:buChar char="§"/>
            </a:pPr>
            <a:endParaRPr lang="nb-NO" sz="18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838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itle 58">
            <a:extLst>
              <a:ext uri="{FF2B5EF4-FFF2-40B4-BE49-F238E27FC236}">
                <a16:creationId xmlns:a16="http://schemas.microsoft.com/office/drawing/2014/main" id="{FD483A78-48D6-4682-BE37-B2D0C566D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0" y="1"/>
            <a:ext cx="9432315" cy="2198972"/>
          </a:xfrm>
        </p:spPr>
        <p:txBody>
          <a:bodyPr/>
          <a:lstStyle/>
          <a:p>
            <a:r>
              <a:rPr lang="nb-NO" dirty="0"/>
              <a:t>Flere forslag fra klassekontaktmøte…..</a:t>
            </a:r>
            <a:endParaRPr lang="en-US" dirty="0"/>
          </a:p>
        </p:txBody>
      </p:sp>
      <p:pic>
        <p:nvPicPr>
          <p:cNvPr id="8" name="Picture Placeholder 7" descr="A picture containing sky, outdoor, sunset, sun, satellite">
            <a:extLst>
              <a:ext uri="{FF2B5EF4-FFF2-40B4-BE49-F238E27FC236}">
                <a16:creationId xmlns:a16="http://schemas.microsoft.com/office/drawing/2014/main" id="{1424FF41-F655-4118-95E4-CC03D489668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" r="33"/>
          <a:stretch/>
        </p:blipFill>
        <p:spPr>
          <a:xfrm>
            <a:off x="-16483" y="0"/>
            <a:ext cx="2773332" cy="2202508"/>
          </a:xfrm>
        </p:spPr>
      </p:pic>
      <p:pic>
        <p:nvPicPr>
          <p:cNvPr id="10" name="Picture Placeholder 9" descr="A picture containing sky, outdoor, stars, satellite">
            <a:extLst>
              <a:ext uri="{FF2B5EF4-FFF2-40B4-BE49-F238E27FC236}">
                <a16:creationId xmlns:a16="http://schemas.microsoft.com/office/drawing/2014/main" id="{9CB36CBF-780F-44BF-90F7-7C2E32629CB9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" r="10"/>
          <a:stretch/>
        </p:blipFill>
        <p:spPr>
          <a:xfrm>
            <a:off x="-16484" y="2202508"/>
            <a:ext cx="2773332" cy="2327746"/>
          </a:xfrm>
        </p:spPr>
      </p:pic>
      <p:pic>
        <p:nvPicPr>
          <p:cNvPr id="12" name="Picture Placeholder 11" descr="Star in the evening sky">
            <a:extLst>
              <a:ext uri="{FF2B5EF4-FFF2-40B4-BE49-F238E27FC236}">
                <a16:creationId xmlns:a16="http://schemas.microsoft.com/office/drawing/2014/main" id="{09C1E283-54F6-4BE3-BD4B-B4C5888D08CC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" b="24"/>
          <a:stretch/>
        </p:blipFill>
        <p:spPr>
          <a:xfrm>
            <a:off x="-16484" y="4530254"/>
            <a:ext cx="2773332" cy="2327746"/>
          </a:xfr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AFE50A-6F33-40AD-9446-D7F6D1B310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6849" y="2206043"/>
            <a:ext cx="2861124" cy="4651957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Spill kveld – brett spill- 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fifa</a:t>
            </a:r>
            <a:r>
              <a:rPr lang="nb-N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turnering- forte nite. </a:t>
            </a:r>
            <a:r>
              <a:rPr lang="nb-N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lanparty i </a:t>
            </a:r>
            <a:r>
              <a:rPr lang="nb-N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buehallen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Sportsmorro</a:t>
            </a:r>
            <a:r>
              <a:rPr lang="nb-N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prøve nye aktiviteter- idrett/sport som er uvanlig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Norske talenter i en versjon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Trinnfest</a:t>
            </a:r>
            <a:r>
              <a:rPr lang="nb-N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/klassefest i skogen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Kanopadling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Lan party</a:t>
            </a:r>
          </a:p>
          <a:p>
            <a:endParaRPr lang="en-US" sz="1800" dirty="0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A3967E21-B2F3-45A0-8DC7-5AA3CCC516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17000" y="6433202"/>
            <a:ext cx="2374150" cy="367841"/>
          </a:xfrm>
        </p:spPr>
        <p:txBody>
          <a:bodyPr/>
          <a:lstStyle/>
          <a:p>
            <a:r>
              <a:rPr lang="en-US" dirty="0"/>
              <a:t>2/8/20XX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E87B0019-071E-4C19-9139-35D5377D2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1150" y="6433203"/>
            <a:ext cx="693263" cy="367842"/>
          </a:xfrm>
        </p:spPr>
        <p:txBody>
          <a:bodyPr/>
          <a:lstStyle/>
          <a:p>
            <a:fld id="{08AB70BE-1769-45B8-85A6-0C837432C7E6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1DAC26-B5C4-AE57-1CA9-B38522BD82F1}"/>
              </a:ext>
            </a:extLst>
          </p:cNvPr>
          <p:cNvSpPr txBox="1"/>
          <p:nvPr/>
        </p:nvSpPr>
        <p:spPr>
          <a:xfrm>
            <a:off x="5685178" y="2192904"/>
            <a:ext cx="3682767" cy="4932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Sjakkmesterskap med premie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Kokkekamp kokkekurs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Tiktok</a:t>
            </a:r>
            <a:r>
              <a:rPr lang="nb-N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mat innslag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badmintonkveld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Trinnfest</a:t>
            </a:r>
            <a:r>
              <a:rPr lang="nb-N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gymsalen- </a:t>
            </a:r>
            <a:r>
              <a:rPr lang="nb-N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lavtreskel</a:t>
            </a:r>
            <a:r>
              <a:rPr lang="nb-N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ikke ball eller galla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Klassefest i kantinen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Paddelhall på Nyborg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Rebusløp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Dagstur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Lasertag</a:t>
            </a:r>
            <a:r>
              <a:rPr lang="nb-N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skogen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F63723-2A2E-7DB8-1CB8-F1C7C94D9969}"/>
              </a:ext>
            </a:extLst>
          </p:cNvPr>
          <p:cNvSpPr txBox="1"/>
          <p:nvPr/>
        </p:nvSpPr>
        <p:spPr>
          <a:xfrm>
            <a:off x="9275164" y="2247158"/>
            <a:ext cx="2208768" cy="3446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Pepperkakehus konkurranse </a:t>
            </a:r>
            <a:r>
              <a:rPr lang="nb-N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by+premie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Samle boss og lage kunst/gjenbruks kunst ( med utstilling kåring og premie) 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Karaoke 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b-N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Lip</a:t>
            </a:r>
            <a:r>
              <a:rPr lang="nb-N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b-N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sync</a:t>
            </a:r>
            <a:r>
              <a:rPr lang="nb-NO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b-NO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battle</a:t>
            </a:r>
            <a:endParaRPr lang="en-U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92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6074EFDE-BA5F-45C9-82A2-B73BB548FA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9327" y="919717"/>
            <a:ext cx="5761074" cy="3423684"/>
          </a:xfrm>
        </p:spPr>
        <p:txBody>
          <a:bodyPr anchor="b" anchorCtr="0"/>
          <a:lstStyle/>
          <a:p>
            <a:r>
              <a:rPr lang="en-US" dirty="0"/>
              <a:t>The way to get started is to quit talking and begin doing.</a:t>
            </a:r>
          </a:p>
        </p:txBody>
      </p:sp>
      <p:sp>
        <p:nvSpPr>
          <p:cNvPr id="10" name="Subtitle 9">
            <a:extLst>
              <a:ext uri="{FF2B5EF4-FFF2-40B4-BE49-F238E27FC236}">
                <a16:creationId xmlns:a16="http://schemas.microsoft.com/office/drawing/2014/main" id="{FD6DBFEE-49C8-4A03-9DB6-00EECA975B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9327" y="4795284"/>
            <a:ext cx="4846674" cy="1084522"/>
          </a:xfrm>
        </p:spPr>
        <p:txBody>
          <a:bodyPr/>
          <a:lstStyle/>
          <a:p>
            <a:r>
              <a:rPr lang="en-US" dirty="0"/>
              <a:t>Walt Disney</a:t>
            </a:r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EDCF2EF8-141F-4B02-8F8E-6A1F3FE31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52728" y="6434560"/>
            <a:ext cx="3428012" cy="365125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pic>
        <p:nvPicPr>
          <p:cNvPr id="13" name="Picture Placeholder 12" descr="The Northern Lights ">
            <a:extLst>
              <a:ext uri="{FF2B5EF4-FFF2-40B4-BE49-F238E27FC236}">
                <a16:creationId xmlns:a16="http://schemas.microsoft.com/office/drawing/2014/main" id="{36B7155F-34CC-4B9E-A9FB-FA34CA0B36E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24800" y="1"/>
            <a:ext cx="4267200" cy="6858000"/>
          </a:xfrm>
        </p:spPr>
      </p:pic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FA7015F5-9F09-48BB-B4BE-E11F885F1F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17000" y="6433202"/>
            <a:ext cx="2374150" cy="367841"/>
          </a:xfrm>
        </p:spPr>
        <p:txBody>
          <a:bodyPr/>
          <a:lstStyle/>
          <a:p>
            <a:r>
              <a:rPr lang="en-US" dirty="0"/>
              <a:t>2/8/20XX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3EBD2A47-3DF2-4802-95E2-3AF0635E9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1150" y="6433203"/>
            <a:ext cx="693263" cy="367842"/>
          </a:xfrm>
        </p:spPr>
        <p:txBody>
          <a:bodyPr/>
          <a:lstStyle/>
          <a:p>
            <a:fld id="{08AB70BE-1769-45B8-85A6-0C837432C7E6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162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The Northern Lights ">
            <a:extLst>
              <a:ext uri="{FF2B5EF4-FFF2-40B4-BE49-F238E27FC236}">
                <a16:creationId xmlns:a16="http://schemas.microsoft.com/office/drawing/2014/main" id="{331D72FC-DA58-4C81-8A6D-2766DA418FD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-1"/>
            <a:ext cx="5181600" cy="6857999"/>
          </a:xfr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5A8907-8F83-4D28-A679-FA8F63B9A1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3478" y="2138901"/>
            <a:ext cx="5618922" cy="4033299"/>
          </a:xfrm>
        </p:spPr>
        <p:txBody>
          <a:bodyPr/>
          <a:lstStyle/>
          <a:p>
            <a:r>
              <a:rPr lang="en-US" dirty="0"/>
              <a:t>FAU </a:t>
            </a:r>
            <a:r>
              <a:rPr lang="en-US" dirty="0" err="1"/>
              <a:t>ved</a:t>
            </a:r>
            <a:r>
              <a:rPr lang="en-US" dirty="0"/>
              <a:t> </a:t>
            </a:r>
            <a:r>
              <a:rPr lang="en-US" dirty="0" err="1"/>
              <a:t>Åstveit</a:t>
            </a:r>
            <a:r>
              <a:rPr lang="en-US" dirty="0"/>
              <a:t> </a:t>
            </a:r>
            <a:r>
              <a:rPr lang="en-US" dirty="0" err="1"/>
              <a:t>Ungdomsskole</a:t>
            </a:r>
            <a:endParaRPr lang="en-US" dirty="0"/>
          </a:p>
          <a:p>
            <a:r>
              <a:rPr lang="en-US" dirty="0"/>
              <a:t>Mail </a:t>
            </a:r>
            <a:r>
              <a:rPr lang="en-US" dirty="0" err="1"/>
              <a:t>adresse</a:t>
            </a:r>
            <a:r>
              <a:rPr lang="en-US" dirty="0"/>
              <a:t>: fauaastveit@outlook.com </a:t>
            </a:r>
          </a:p>
          <a:p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416018-B9FF-439D-B677-A6C1EE52C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14400" y="6434560"/>
            <a:ext cx="3428012" cy="365125"/>
          </a:xfrm>
        </p:spPr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677E1A-6EF4-4E0B-8465-B74A11B4EC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017000" y="6433202"/>
            <a:ext cx="2374150" cy="367841"/>
          </a:xfrm>
        </p:spPr>
        <p:txBody>
          <a:bodyPr/>
          <a:lstStyle/>
          <a:p>
            <a:r>
              <a:rPr lang="en-US" dirty="0"/>
              <a:t>2/8/20XX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293E6D-52CE-414C-A9A9-7A3C0CE08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91150" y="6433203"/>
            <a:ext cx="693263" cy="367842"/>
          </a:xfrm>
        </p:spPr>
        <p:txBody>
          <a:bodyPr/>
          <a:lstStyle/>
          <a:p>
            <a:fld id="{08AB70BE-1769-45B8-85A6-0C837432C7E6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895105"/>
      </p:ext>
    </p:extLst>
  </p:cSld>
  <p:clrMapOvr>
    <a:masterClrMapping/>
  </p:clrMapOvr>
</p:sld>
</file>

<file path=ppt/theme/theme1.xml><?xml version="1.0" encoding="utf-8"?>
<a:theme xmlns:a="http://schemas.openxmlformats.org/drawingml/2006/main" name="ModOverlayVTI">
  <a:themeElements>
    <a:clrScheme name="Custom 50">
      <a:dk1>
        <a:sysClr val="windowText" lastClr="000000"/>
      </a:dk1>
      <a:lt1>
        <a:srgbClr val="F4F2EC"/>
      </a:lt1>
      <a:dk2>
        <a:srgbClr val="09283F"/>
      </a:dk2>
      <a:lt2>
        <a:srgbClr val="FFFFFF"/>
      </a:lt2>
      <a:accent1>
        <a:srgbClr val="3C9A8F"/>
      </a:accent1>
      <a:accent2>
        <a:srgbClr val="18818C"/>
      </a:accent2>
      <a:accent3>
        <a:srgbClr val="800A2F"/>
      </a:accent3>
      <a:accent4>
        <a:srgbClr val="F6635C"/>
      </a:accent4>
      <a:accent5>
        <a:srgbClr val="F48E7C"/>
      </a:accent5>
      <a:accent6>
        <a:srgbClr val="DA9D16"/>
      </a:accent6>
      <a:hlink>
        <a:srgbClr val="ED621D"/>
      </a:hlink>
      <a:folHlink>
        <a:srgbClr val="A18A6D"/>
      </a:folHlink>
    </a:clrScheme>
    <a:fontScheme name="Elephant Arial Nova Light">
      <a:majorFont>
        <a:latin typeface="Elephant"/>
        <a:ea typeface=""/>
        <a:cs typeface=""/>
      </a:majorFont>
      <a:minorFont>
        <a:latin typeface="Arial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OverlayVTI" id="{85202D65-63D3-4793-A090-FA8DF18DC0BE}" vid="{91924FCD-E846-48AE-B233-F25A78D18B8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EAB8BBB-9A18-4050-923B-7FC6E36DA49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0B61E4D0-D101-4A17-BA61-F29B2B6CFE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BD36D06-4CB7-4DF0-BC60-E9BFBDAC45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{D8BE24EF-10D8-46A9-9669-A7E1657CD6B6}tf89118109_win32</Template>
  <TotalTime>9107</TotalTime>
  <Words>239</Words>
  <Application>Microsoft Office PowerPoint</Application>
  <PresentationFormat>Widescreen</PresentationFormat>
  <Paragraphs>64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11" baseType="lpstr">
      <vt:lpstr>Arial</vt:lpstr>
      <vt:lpstr>Arial Nova Light</vt:lpstr>
      <vt:lpstr>Calibri</vt:lpstr>
      <vt:lpstr>Elephant</vt:lpstr>
      <vt:lpstr>Wingdings</vt:lpstr>
      <vt:lpstr>ModOverlayVTI</vt:lpstr>
      <vt:lpstr>Forslag til bli kjent aktiviteter </vt:lpstr>
      <vt:lpstr>Hvilke lavterskel sosiale aktiviteter kan det være mulig å arrangere på frivillig basis i løpet av ungdomsskole årene ? </vt:lpstr>
      <vt:lpstr>Flere forslag fra klassekontaktmøte…..</vt:lpstr>
      <vt:lpstr>The way to get started is to quit talking and begin doing.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Forslag til bli kjent aktiviteter </dc:title>
  <dc:creator>Anja Haukås</dc:creator>
  <cp:lastModifiedBy>Fjeldstad, Eli</cp:lastModifiedBy>
  <cp:revision>2</cp:revision>
  <dcterms:created xsi:type="dcterms:W3CDTF">2023-11-01T16:07:50Z</dcterms:created>
  <dcterms:modified xsi:type="dcterms:W3CDTF">2023-12-01T11:29:02Z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