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410" r:id="rId5"/>
    <p:sldId id="371" r:id="rId6"/>
    <p:sldId id="372" r:id="rId7"/>
    <p:sldId id="396" r:id="rId8"/>
    <p:sldId id="40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C3824-FF28-4030-B9FA-2D3597EC4BE9}" v="4" dt="2023-11-21T23:24:41.5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598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FD177CC8-001B-43AD-8769-8F49681EBE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273115" cy="6858000"/>
          </a:xfrm>
          <a:custGeom>
            <a:avLst/>
            <a:gdLst>
              <a:gd name="connsiteX0" fmla="*/ 3348090 w 11273115"/>
              <a:gd name="connsiteY0" fmla="*/ 0 h 6858000"/>
              <a:gd name="connsiteX1" fmla="*/ 3350669 w 11273115"/>
              <a:gd name="connsiteY1" fmla="*/ 66 h 6858000"/>
              <a:gd name="connsiteX2" fmla="*/ 3350669 w 11273115"/>
              <a:gd name="connsiteY2" fmla="*/ 0 h 6858000"/>
              <a:gd name="connsiteX3" fmla="*/ 11272195 w 11273115"/>
              <a:gd name="connsiteY3" fmla="*/ 0 h 6858000"/>
              <a:gd name="connsiteX4" fmla="*/ 11272195 w 11273115"/>
              <a:gd name="connsiteY4" fmla="*/ 2961216 h 6858000"/>
              <a:gd name="connsiteX5" fmla="*/ 11271695 w 11273115"/>
              <a:gd name="connsiteY5" fmla="*/ 2961216 h 6858000"/>
              <a:gd name="connsiteX6" fmla="*/ 11273115 w 11273115"/>
              <a:gd name="connsiteY6" fmla="*/ 3017366 h 6858000"/>
              <a:gd name="connsiteX7" fmla="*/ 7818094 w 11273115"/>
              <a:gd name="connsiteY7" fmla="*/ 6846005 h 6858000"/>
              <a:gd name="connsiteX8" fmla="*/ 7660345 w 11273115"/>
              <a:gd name="connsiteY8" fmla="*/ 6858000 h 6858000"/>
              <a:gd name="connsiteX9" fmla="*/ 0 w 11273115"/>
              <a:gd name="connsiteY9" fmla="*/ 6858000 h 6858000"/>
              <a:gd name="connsiteX10" fmla="*/ 0 w 11273115"/>
              <a:gd name="connsiteY10" fmla="*/ 3105006 h 6858000"/>
              <a:gd name="connsiteX11" fmla="*/ 1984 w 11273115"/>
              <a:gd name="connsiteY11" fmla="*/ 3078405 h 6858000"/>
              <a:gd name="connsiteX12" fmla="*/ 3348090 w 11273115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3115" h="6858000">
                <a:moveTo>
                  <a:pt x="3348090" y="0"/>
                </a:moveTo>
                <a:lnTo>
                  <a:pt x="3350669" y="66"/>
                </a:lnTo>
                <a:lnTo>
                  <a:pt x="3350669" y="0"/>
                </a:lnTo>
                <a:lnTo>
                  <a:pt x="11272195" y="0"/>
                </a:lnTo>
                <a:lnTo>
                  <a:pt x="11272195" y="2961216"/>
                </a:lnTo>
                <a:lnTo>
                  <a:pt x="11271695" y="2961216"/>
                </a:lnTo>
                <a:lnTo>
                  <a:pt x="11273115" y="3017366"/>
                </a:lnTo>
                <a:cubicBezTo>
                  <a:pt x="11273115" y="5009996"/>
                  <a:pt x="9758729" y="6648923"/>
                  <a:pt x="7818094" y="6846005"/>
                </a:cubicBezTo>
                <a:lnTo>
                  <a:pt x="7660345" y="6858000"/>
                </a:lnTo>
                <a:lnTo>
                  <a:pt x="0" y="6858000"/>
                </a:lnTo>
                <a:lnTo>
                  <a:pt x="0" y="3105006"/>
                </a:lnTo>
                <a:lnTo>
                  <a:pt x="1984" y="3078405"/>
                </a:lnTo>
                <a:cubicBezTo>
                  <a:pt x="174228" y="1349311"/>
                  <a:pt x="1606596" y="0"/>
                  <a:pt x="3348090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724945-48CE-43AA-A2D7-D18FC7CB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4330696"/>
            <a:ext cx="11582479" cy="2527304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r>
              <a:rPr lang="en-US" sz="4400">
                <a:solidFill>
                  <a:srgbClr val="FFFFFF"/>
                </a:solidFill>
              </a:rPr>
              <a:t>Click to edit Master title style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0315CC-EC7D-4E65-936E-03F3BE220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77125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4" y="5920740"/>
            <a:ext cx="5476512" cy="723900"/>
          </a:xfrm>
        </p:spPr>
        <p:txBody>
          <a:bodyPr>
            <a:noAutofit/>
          </a:bodyPr>
          <a:lstStyle>
            <a:lvl1pPr>
              <a:buNone/>
              <a:defRPr sz="20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0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00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3200400" cy="3554039"/>
          </a:xfrm>
        </p:spPr>
        <p:txBody>
          <a:bodyPr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6597" y="1679012"/>
            <a:ext cx="3200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6597" y="2633472"/>
            <a:ext cx="3200400" cy="3554040"/>
          </a:xfrm>
        </p:spPr>
        <p:txBody>
          <a:bodyPr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55FA165-37DF-4E15-9395-3DD34C0F1C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53406" y="1682496"/>
            <a:ext cx="3200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AFAE5B4-E9C2-4CEE-AE3C-EAD0E422778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53406" y="2633472"/>
            <a:ext cx="3200400" cy="3554040"/>
          </a:xfrm>
        </p:spPr>
        <p:txBody>
          <a:bodyPr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9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F77B68-7FA5-4C67-BB5E-544A66A74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28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459E3D4-4913-4324-9732-B962CCA5D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43553"/>
            <a:ext cx="9914859" cy="13258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FE71C6AE-BA35-4C02-9C7B-2A2D9775D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09080"/>
            <a:ext cx="5868537" cy="346788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F8E2564-CCE3-4E5F-BA7A-BE1CD195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1" y="1"/>
            <a:ext cx="2347150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0E4796D-B53A-4567-BE9E-482FEC3EDB2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26184" y="2126134"/>
            <a:ext cx="2434622" cy="2503056"/>
          </a:xfrm>
          <a:custGeom>
            <a:avLst/>
            <a:gdLst>
              <a:gd name="connsiteX0" fmla="*/ 0 w 2434622"/>
              <a:gd name="connsiteY0" fmla="*/ 0 h 2381427"/>
              <a:gd name="connsiteX1" fmla="*/ 2434622 w 2434622"/>
              <a:gd name="connsiteY1" fmla="*/ 0 h 2381427"/>
              <a:gd name="connsiteX2" fmla="*/ 2434622 w 2434622"/>
              <a:gd name="connsiteY2" fmla="*/ 2381427 h 2381427"/>
              <a:gd name="connsiteX3" fmla="*/ 0 w 2434622"/>
              <a:gd name="connsiteY3" fmla="*/ 2381427 h 23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81427">
                <a:moveTo>
                  <a:pt x="0" y="0"/>
                </a:moveTo>
                <a:lnTo>
                  <a:pt x="2434622" y="0"/>
                </a:lnTo>
                <a:lnTo>
                  <a:pt x="2434622" y="2381427"/>
                </a:lnTo>
                <a:lnTo>
                  <a:pt x="0" y="2381427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FD357AB-C536-40A5-BB4E-AD59A1D930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59092" y="2118839"/>
            <a:ext cx="2432908" cy="2498880"/>
          </a:xfrm>
          <a:custGeom>
            <a:avLst/>
            <a:gdLst>
              <a:gd name="connsiteX0" fmla="*/ 0 w 2425326"/>
              <a:gd name="connsiteY0" fmla="*/ 0 h 2381426"/>
              <a:gd name="connsiteX1" fmla="*/ 254330 w 2425326"/>
              <a:gd name="connsiteY1" fmla="*/ 0 h 2381426"/>
              <a:gd name="connsiteX2" fmla="*/ 433844 w 2425326"/>
              <a:gd name="connsiteY2" fmla="*/ 25132 h 2381426"/>
              <a:gd name="connsiteX3" fmla="*/ 2424547 w 2425326"/>
              <a:gd name="connsiteY3" fmla="*/ 2186765 h 2381426"/>
              <a:gd name="connsiteX4" fmla="*/ 2425326 w 2425326"/>
              <a:gd name="connsiteY4" fmla="*/ 2202193 h 2381426"/>
              <a:gd name="connsiteX5" fmla="*/ 2425326 w 2425326"/>
              <a:gd name="connsiteY5" fmla="*/ 2381426 h 2381426"/>
              <a:gd name="connsiteX6" fmla="*/ 0 w 2425326"/>
              <a:gd name="connsiteY6" fmla="*/ 2381426 h 2381426"/>
              <a:gd name="connsiteX0" fmla="*/ 0 w 2701627"/>
              <a:gd name="connsiteY0" fmla="*/ 0 h 2419519"/>
              <a:gd name="connsiteX1" fmla="*/ 254330 w 2701627"/>
              <a:gd name="connsiteY1" fmla="*/ 0 h 2419519"/>
              <a:gd name="connsiteX2" fmla="*/ 433844 w 2701627"/>
              <a:gd name="connsiteY2" fmla="*/ 25132 h 2419519"/>
              <a:gd name="connsiteX3" fmla="*/ 2424547 w 2701627"/>
              <a:gd name="connsiteY3" fmla="*/ 2186765 h 2419519"/>
              <a:gd name="connsiteX4" fmla="*/ 2425326 w 2701627"/>
              <a:gd name="connsiteY4" fmla="*/ 2381426 h 2419519"/>
              <a:gd name="connsiteX5" fmla="*/ 0 w 2701627"/>
              <a:gd name="connsiteY5" fmla="*/ 2381426 h 2419519"/>
              <a:gd name="connsiteX6" fmla="*/ 0 w 2701627"/>
              <a:gd name="connsiteY6" fmla="*/ 0 h 2419519"/>
              <a:gd name="connsiteX0" fmla="*/ 0 w 2427563"/>
              <a:gd name="connsiteY0" fmla="*/ 0 h 2381426"/>
              <a:gd name="connsiteX1" fmla="*/ 254330 w 2427563"/>
              <a:gd name="connsiteY1" fmla="*/ 0 h 2381426"/>
              <a:gd name="connsiteX2" fmla="*/ 433844 w 2427563"/>
              <a:gd name="connsiteY2" fmla="*/ 25132 h 2381426"/>
              <a:gd name="connsiteX3" fmla="*/ 2425326 w 2427563"/>
              <a:gd name="connsiteY3" fmla="*/ 2381426 h 2381426"/>
              <a:gd name="connsiteX4" fmla="*/ 0 w 2427563"/>
              <a:gd name="connsiteY4" fmla="*/ 2381426 h 2381426"/>
              <a:gd name="connsiteX5" fmla="*/ 0 w 2427563"/>
              <a:gd name="connsiteY5" fmla="*/ 0 h 2381426"/>
              <a:gd name="connsiteX0" fmla="*/ 0 w 2425384"/>
              <a:gd name="connsiteY0" fmla="*/ 0 h 2381426"/>
              <a:gd name="connsiteX1" fmla="*/ 254330 w 2425384"/>
              <a:gd name="connsiteY1" fmla="*/ 0 h 2381426"/>
              <a:gd name="connsiteX2" fmla="*/ 433844 w 2425384"/>
              <a:gd name="connsiteY2" fmla="*/ 25132 h 2381426"/>
              <a:gd name="connsiteX3" fmla="*/ 2425326 w 2425384"/>
              <a:gd name="connsiteY3" fmla="*/ 2381426 h 2381426"/>
              <a:gd name="connsiteX4" fmla="*/ 0 w 2425384"/>
              <a:gd name="connsiteY4" fmla="*/ 2381426 h 2381426"/>
              <a:gd name="connsiteX5" fmla="*/ 0 w 2425384"/>
              <a:gd name="connsiteY5" fmla="*/ 0 h 2381426"/>
              <a:gd name="connsiteX0" fmla="*/ 0 w 2425326"/>
              <a:gd name="connsiteY0" fmla="*/ 0 h 2381426"/>
              <a:gd name="connsiteX1" fmla="*/ 254330 w 2425326"/>
              <a:gd name="connsiteY1" fmla="*/ 0 h 2381426"/>
              <a:gd name="connsiteX2" fmla="*/ 2425326 w 2425326"/>
              <a:gd name="connsiteY2" fmla="*/ 2381426 h 2381426"/>
              <a:gd name="connsiteX3" fmla="*/ 0 w 2425326"/>
              <a:gd name="connsiteY3" fmla="*/ 2381426 h 2381426"/>
              <a:gd name="connsiteX4" fmla="*/ 0 w 2425326"/>
              <a:gd name="connsiteY4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14 h 2381440"/>
              <a:gd name="connsiteX1" fmla="*/ 2425326 w 2425326"/>
              <a:gd name="connsiteY1" fmla="*/ 2381440 h 2381440"/>
              <a:gd name="connsiteX2" fmla="*/ 0 w 2425326"/>
              <a:gd name="connsiteY2" fmla="*/ 2381440 h 2381440"/>
              <a:gd name="connsiteX3" fmla="*/ 0 w 2425326"/>
              <a:gd name="connsiteY3" fmla="*/ 14 h 2381440"/>
              <a:gd name="connsiteX0" fmla="*/ 0 w 2427169"/>
              <a:gd name="connsiteY0" fmla="*/ 14 h 2381440"/>
              <a:gd name="connsiteX1" fmla="*/ 2425326 w 2427169"/>
              <a:gd name="connsiteY1" fmla="*/ 2381440 h 2381440"/>
              <a:gd name="connsiteX2" fmla="*/ 0 w 2427169"/>
              <a:gd name="connsiteY2" fmla="*/ 2381440 h 2381440"/>
              <a:gd name="connsiteX3" fmla="*/ 0 w 2427169"/>
              <a:gd name="connsiteY3" fmla="*/ 14 h 238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7169" h="2381440">
                <a:moveTo>
                  <a:pt x="0" y="14"/>
                </a:moveTo>
                <a:cubicBezTo>
                  <a:pt x="1692362" y="-4985"/>
                  <a:pt x="2470324" y="1326204"/>
                  <a:pt x="2425326" y="2381440"/>
                </a:cubicBezTo>
                <a:lnTo>
                  <a:pt x="0" y="2381440"/>
                </a:lnTo>
                <a:lnTo>
                  <a:pt x="0" y="1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EF54B49C-CC16-4438-9923-F41C8E75273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24344" y="4503573"/>
            <a:ext cx="2434622" cy="2354427"/>
          </a:xfrm>
          <a:custGeom>
            <a:avLst/>
            <a:gdLst>
              <a:gd name="connsiteX0" fmla="*/ 0 w 2434622"/>
              <a:gd name="connsiteY0" fmla="*/ 0 h 2381427"/>
              <a:gd name="connsiteX1" fmla="*/ 2434622 w 2434622"/>
              <a:gd name="connsiteY1" fmla="*/ 0 h 2381427"/>
              <a:gd name="connsiteX2" fmla="*/ 2434622 w 2434622"/>
              <a:gd name="connsiteY2" fmla="*/ 2381427 h 2381427"/>
              <a:gd name="connsiteX3" fmla="*/ 0 w 2434622"/>
              <a:gd name="connsiteY3" fmla="*/ 2381427 h 23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81427">
                <a:moveTo>
                  <a:pt x="0" y="0"/>
                </a:moveTo>
                <a:lnTo>
                  <a:pt x="2434622" y="0"/>
                </a:lnTo>
                <a:lnTo>
                  <a:pt x="2434622" y="2381427"/>
                </a:lnTo>
                <a:lnTo>
                  <a:pt x="0" y="238142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BC1AB157-27FC-4B7D-9CCA-71C57045CEE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58966" y="4507560"/>
            <a:ext cx="2434622" cy="2350439"/>
          </a:xfrm>
          <a:custGeom>
            <a:avLst/>
            <a:gdLst>
              <a:gd name="connsiteX0" fmla="*/ 0 w 2434622"/>
              <a:gd name="connsiteY0" fmla="*/ 0 h 2342635"/>
              <a:gd name="connsiteX1" fmla="*/ 2434622 w 2434622"/>
              <a:gd name="connsiteY1" fmla="*/ 0 h 2342635"/>
              <a:gd name="connsiteX2" fmla="*/ 2434622 w 2434622"/>
              <a:gd name="connsiteY2" fmla="*/ 2342635 h 2342635"/>
              <a:gd name="connsiteX3" fmla="*/ 0 w 2434622"/>
              <a:gd name="connsiteY3" fmla="*/ 2342635 h 234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42635">
                <a:moveTo>
                  <a:pt x="0" y="0"/>
                </a:moveTo>
                <a:lnTo>
                  <a:pt x="2434622" y="0"/>
                </a:lnTo>
                <a:lnTo>
                  <a:pt x="2434622" y="2342635"/>
                </a:lnTo>
                <a:lnTo>
                  <a:pt x="0" y="234263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8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BAB19D3-90A9-40E5-BED8-289A8919A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79" y="596393"/>
            <a:ext cx="5618922" cy="154250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0E4B7A8-67F1-4290-B537-DE49AD9FBF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5181600" cy="6857999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8" y="2138901"/>
            <a:ext cx="5618922" cy="4033299"/>
          </a:xfrm>
        </p:spPr>
        <p:txBody>
          <a:bodyPr>
            <a:normAutofit/>
          </a:bodyPr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752B41F-4B4E-4E1F-9191-6BB3F421E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EFD1DB-7478-445F-ACEF-64BE4DFEC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2D13D15-77CA-4B50-9E08-0F58009A8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635" y="4626592"/>
            <a:ext cx="8600365" cy="1224926"/>
          </a:xfrm>
        </p:spPr>
        <p:txBody>
          <a:bodyPr anchor="b">
            <a:no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Click to edit Master title style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BB8E73D-B3E6-4E0A-8295-A9EB15722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7636" y="5936776"/>
            <a:ext cx="6660107" cy="625497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Click to edit Master subtitle style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89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08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16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28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71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14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6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6C91E54-DBE4-467A-A827-2C5C88E61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880244"/>
            <a:ext cx="12192000" cy="397775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BAED78D-8293-4554-BA23-D14EC617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25440"/>
            <a:ext cx="5390983" cy="19633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377821"/>
            <a:ext cx="5181600" cy="2799142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5749D8A-F20A-4228-9136-5891AE0352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14166" y="-1798"/>
            <a:ext cx="2846566" cy="2872294"/>
          </a:xfrm>
          <a:custGeom>
            <a:avLst/>
            <a:gdLst>
              <a:gd name="connsiteX0" fmla="*/ 2797 w 2846566"/>
              <a:gd name="connsiteY0" fmla="*/ 0 h 2838450"/>
              <a:gd name="connsiteX1" fmla="*/ 2846566 w 2846566"/>
              <a:gd name="connsiteY1" fmla="*/ 0 h 2838450"/>
              <a:gd name="connsiteX2" fmla="*/ 2846566 w 2846566"/>
              <a:gd name="connsiteY2" fmla="*/ 2838450 h 2838450"/>
              <a:gd name="connsiteX3" fmla="*/ 2091122 w 2846566"/>
              <a:gd name="connsiteY3" fmla="*/ 2838450 h 2838450"/>
              <a:gd name="connsiteX4" fmla="*/ 1974232 w 2846566"/>
              <a:gd name="connsiteY4" fmla="*/ 2820914 h 2838450"/>
              <a:gd name="connsiteX5" fmla="*/ 0 w 2846566"/>
              <a:gd name="connsiteY5" fmla="*/ 404262 h 2838450"/>
              <a:gd name="connsiteX6" fmla="*/ 2797 w 2846566"/>
              <a:gd name="connsiteY6" fmla="*/ 293225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6566" h="2838450">
                <a:moveTo>
                  <a:pt x="2797" y="0"/>
                </a:moveTo>
                <a:lnTo>
                  <a:pt x="2846566" y="0"/>
                </a:lnTo>
                <a:lnTo>
                  <a:pt x="2846566" y="2838450"/>
                </a:lnTo>
                <a:lnTo>
                  <a:pt x="2091122" y="2838450"/>
                </a:lnTo>
                <a:lnTo>
                  <a:pt x="1974232" y="2820914"/>
                </a:lnTo>
                <a:cubicBezTo>
                  <a:pt x="848632" y="2597020"/>
                  <a:pt x="0" y="1600146"/>
                  <a:pt x="0" y="404262"/>
                </a:cubicBezTo>
                <a:lnTo>
                  <a:pt x="2797" y="29322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A3C6DC1-25FD-4947-8211-89B20E599A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60733" y="-1798"/>
            <a:ext cx="2826990" cy="2854594"/>
          </a:xfrm>
          <a:custGeom>
            <a:avLst/>
            <a:gdLst>
              <a:gd name="connsiteX0" fmla="*/ 0 w 2826990"/>
              <a:gd name="connsiteY0" fmla="*/ 0 h 2854594"/>
              <a:gd name="connsiteX1" fmla="*/ 2826990 w 2826990"/>
              <a:gd name="connsiteY1" fmla="*/ 0 h 2854594"/>
              <a:gd name="connsiteX2" fmla="*/ 2826990 w 2826990"/>
              <a:gd name="connsiteY2" fmla="*/ 2854594 h 2854594"/>
              <a:gd name="connsiteX3" fmla="*/ 0 w 2826990"/>
              <a:gd name="connsiteY3" fmla="*/ 2854594 h 2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6990" h="2854594">
                <a:moveTo>
                  <a:pt x="0" y="0"/>
                </a:moveTo>
                <a:lnTo>
                  <a:pt x="2826990" y="0"/>
                </a:lnTo>
                <a:lnTo>
                  <a:pt x="2826990" y="2854594"/>
                </a:lnTo>
                <a:lnTo>
                  <a:pt x="0" y="285459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3C819AA-E73C-44C7-9928-5E1A8A22BC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4169" y="2856391"/>
            <a:ext cx="2846565" cy="4001609"/>
          </a:xfrm>
          <a:custGeom>
            <a:avLst/>
            <a:gdLst>
              <a:gd name="connsiteX0" fmla="*/ 2436721 w 2846565"/>
              <a:gd name="connsiteY0" fmla="*/ 0 h 4001609"/>
              <a:gd name="connsiteX1" fmla="*/ 2846565 w 2846565"/>
              <a:gd name="connsiteY1" fmla="*/ 0 h 4001609"/>
              <a:gd name="connsiteX2" fmla="*/ 2846565 w 2846565"/>
              <a:gd name="connsiteY2" fmla="*/ 4001609 h 4001609"/>
              <a:gd name="connsiteX3" fmla="*/ 2796 w 2846565"/>
              <a:gd name="connsiteY3" fmla="*/ 4001608 h 4001609"/>
              <a:gd name="connsiteX4" fmla="*/ 2796 w 2846565"/>
              <a:gd name="connsiteY4" fmla="*/ 2564348 h 4001609"/>
              <a:gd name="connsiteX5" fmla="*/ 0 w 2846565"/>
              <a:gd name="connsiteY5" fmla="*/ 2453758 h 4001609"/>
              <a:gd name="connsiteX6" fmla="*/ 2202875 w 2846565"/>
              <a:gd name="connsiteY6" fmla="*/ 12668 h 4001609"/>
              <a:gd name="connsiteX7" fmla="*/ 2436721 w 2846565"/>
              <a:gd name="connsiteY7" fmla="*/ 860 h 40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6565" h="4001609">
                <a:moveTo>
                  <a:pt x="2436721" y="0"/>
                </a:moveTo>
                <a:lnTo>
                  <a:pt x="2846565" y="0"/>
                </a:lnTo>
                <a:lnTo>
                  <a:pt x="2846565" y="4001609"/>
                </a:lnTo>
                <a:lnTo>
                  <a:pt x="2796" y="4001608"/>
                </a:lnTo>
                <a:lnTo>
                  <a:pt x="2796" y="2564348"/>
                </a:lnTo>
                <a:lnTo>
                  <a:pt x="0" y="2453758"/>
                </a:lnTo>
                <a:cubicBezTo>
                  <a:pt x="0" y="1183283"/>
                  <a:pt x="965553" y="138326"/>
                  <a:pt x="2202875" y="12668"/>
                </a:cubicBezTo>
                <a:lnTo>
                  <a:pt x="2436721" y="86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64635F40-0058-44E0-95CD-8FFAE18764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56456" y="2828943"/>
            <a:ext cx="2835544" cy="4038805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7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624BCA1-E0EF-42A1-B762-D68E4B98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5C258CF-58AC-4C7A-A953-392693E55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537"/>
            <a:ext cx="12192000" cy="4463002"/>
          </a:xfrm>
          <a:custGeom>
            <a:avLst/>
            <a:gdLst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6051190 w 12192000"/>
              <a:gd name="connsiteY11" fmla="*/ 2210393 h 4463002"/>
              <a:gd name="connsiteX12" fmla="*/ 5343524 w 12192000"/>
              <a:gd name="connsiteY12" fmla="*/ 2210393 h 4463002"/>
              <a:gd name="connsiteX13" fmla="*/ 5343524 w 12192000"/>
              <a:gd name="connsiteY13" fmla="*/ 2209238 h 4463002"/>
              <a:gd name="connsiteX14" fmla="*/ 0 w 12192000"/>
              <a:gd name="connsiteY14" fmla="*/ 2209238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5343524 w 12192000"/>
              <a:gd name="connsiteY11" fmla="*/ 2210393 h 4463002"/>
              <a:gd name="connsiteX12" fmla="*/ 5343524 w 12192000"/>
              <a:gd name="connsiteY12" fmla="*/ 2209238 h 4463002"/>
              <a:gd name="connsiteX13" fmla="*/ 0 w 12192000"/>
              <a:gd name="connsiteY13" fmla="*/ 2209238 h 4463002"/>
              <a:gd name="connsiteX14" fmla="*/ 0 w 12192000"/>
              <a:gd name="connsiteY14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5343524 w 12192000"/>
              <a:gd name="connsiteY10" fmla="*/ 2210393 h 4463002"/>
              <a:gd name="connsiteX11" fmla="*/ 5343524 w 12192000"/>
              <a:gd name="connsiteY11" fmla="*/ 2209238 h 4463002"/>
              <a:gd name="connsiteX12" fmla="*/ 0 w 12192000"/>
              <a:gd name="connsiteY12" fmla="*/ 2209238 h 4463002"/>
              <a:gd name="connsiteX13" fmla="*/ 0 w 12192000"/>
              <a:gd name="connsiteY13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5343524 w 12192000"/>
              <a:gd name="connsiteY9" fmla="*/ 2210393 h 4463002"/>
              <a:gd name="connsiteX10" fmla="*/ 5343524 w 12192000"/>
              <a:gd name="connsiteY10" fmla="*/ 2209238 h 4463002"/>
              <a:gd name="connsiteX11" fmla="*/ 0 w 12192000"/>
              <a:gd name="connsiteY11" fmla="*/ 2209238 h 4463002"/>
              <a:gd name="connsiteX12" fmla="*/ 0 w 12192000"/>
              <a:gd name="connsiteY12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5343524 w 12192000"/>
              <a:gd name="connsiteY9" fmla="*/ 2209238 h 4463002"/>
              <a:gd name="connsiteX10" fmla="*/ 0 w 12192000"/>
              <a:gd name="connsiteY10" fmla="*/ 2209238 h 4463002"/>
              <a:gd name="connsiteX11" fmla="*/ 0 w 12192000"/>
              <a:gd name="connsiteY11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0 w 12192000"/>
              <a:gd name="connsiteY9" fmla="*/ 2209238 h 4463002"/>
              <a:gd name="connsiteX10" fmla="*/ 0 w 12192000"/>
              <a:gd name="connsiteY10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0 w 12192000"/>
              <a:gd name="connsiteY8" fmla="*/ 2209238 h 4463002"/>
              <a:gd name="connsiteX9" fmla="*/ 0 w 12192000"/>
              <a:gd name="connsiteY9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0 w 12192000"/>
              <a:gd name="connsiteY7" fmla="*/ 2209238 h 4463002"/>
              <a:gd name="connsiteX8" fmla="*/ 0 w 12192000"/>
              <a:gd name="connsiteY8" fmla="*/ 0 h 446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463002">
                <a:moveTo>
                  <a:pt x="0" y="0"/>
                </a:moveTo>
                <a:lnTo>
                  <a:pt x="12192000" y="0"/>
                </a:lnTo>
                <a:lnTo>
                  <a:pt x="12192000" y="4463002"/>
                </a:lnTo>
                <a:cubicBezTo>
                  <a:pt x="12191459" y="4451584"/>
                  <a:pt x="12190919" y="4440167"/>
                  <a:pt x="12190378" y="4428749"/>
                </a:cubicBezTo>
                <a:cubicBezTo>
                  <a:pt x="12079768" y="3266647"/>
                  <a:pt x="11158638" y="2340865"/>
                  <a:pt x="9998648" y="2223060"/>
                </a:cubicBezTo>
                <a:lnTo>
                  <a:pt x="9764803" y="2211252"/>
                </a:lnTo>
                <a:lnTo>
                  <a:pt x="9764803" y="2210393"/>
                </a:lnTo>
                <a:lnTo>
                  <a:pt x="0" y="2209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F9CDC83-34B8-4E32-84EC-92854CEE4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537"/>
            <a:ext cx="12192000" cy="4463002"/>
          </a:xfrm>
          <a:custGeom>
            <a:avLst/>
            <a:gdLst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6051190 w 12192000"/>
              <a:gd name="connsiteY11" fmla="*/ 2210393 h 4463002"/>
              <a:gd name="connsiteX12" fmla="*/ 5343524 w 12192000"/>
              <a:gd name="connsiteY12" fmla="*/ 2210393 h 4463002"/>
              <a:gd name="connsiteX13" fmla="*/ 5343524 w 12192000"/>
              <a:gd name="connsiteY13" fmla="*/ 2209238 h 4463002"/>
              <a:gd name="connsiteX14" fmla="*/ 0 w 12192000"/>
              <a:gd name="connsiteY14" fmla="*/ 2209238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5343524 w 12192000"/>
              <a:gd name="connsiteY11" fmla="*/ 2210393 h 4463002"/>
              <a:gd name="connsiteX12" fmla="*/ 5343524 w 12192000"/>
              <a:gd name="connsiteY12" fmla="*/ 2209238 h 4463002"/>
              <a:gd name="connsiteX13" fmla="*/ 0 w 12192000"/>
              <a:gd name="connsiteY13" fmla="*/ 2209238 h 4463002"/>
              <a:gd name="connsiteX14" fmla="*/ 0 w 12192000"/>
              <a:gd name="connsiteY14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5343524 w 12192000"/>
              <a:gd name="connsiteY10" fmla="*/ 2210393 h 4463002"/>
              <a:gd name="connsiteX11" fmla="*/ 5343524 w 12192000"/>
              <a:gd name="connsiteY11" fmla="*/ 2209238 h 4463002"/>
              <a:gd name="connsiteX12" fmla="*/ 0 w 12192000"/>
              <a:gd name="connsiteY12" fmla="*/ 2209238 h 4463002"/>
              <a:gd name="connsiteX13" fmla="*/ 0 w 12192000"/>
              <a:gd name="connsiteY13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5343524 w 12192000"/>
              <a:gd name="connsiteY9" fmla="*/ 2210393 h 4463002"/>
              <a:gd name="connsiteX10" fmla="*/ 5343524 w 12192000"/>
              <a:gd name="connsiteY10" fmla="*/ 2209238 h 4463002"/>
              <a:gd name="connsiteX11" fmla="*/ 0 w 12192000"/>
              <a:gd name="connsiteY11" fmla="*/ 2209238 h 4463002"/>
              <a:gd name="connsiteX12" fmla="*/ 0 w 12192000"/>
              <a:gd name="connsiteY12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5343524 w 12192000"/>
              <a:gd name="connsiteY9" fmla="*/ 2209238 h 4463002"/>
              <a:gd name="connsiteX10" fmla="*/ 0 w 12192000"/>
              <a:gd name="connsiteY10" fmla="*/ 2209238 h 4463002"/>
              <a:gd name="connsiteX11" fmla="*/ 0 w 12192000"/>
              <a:gd name="connsiteY11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0 w 12192000"/>
              <a:gd name="connsiteY9" fmla="*/ 2209238 h 4463002"/>
              <a:gd name="connsiteX10" fmla="*/ 0 w 12192000"/>
              <a:gd name="connsiteY10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0 w 12192000"/>
              <a:gd name="connsiteY8" fmla="*/ 2209238 h 4463002"/>
              <a:gd name="connsiteX9" fmla="*/ 0 w 12192000"/>
              <a:gd name="connsiteY9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0 w 12192000"/>
              <a:gd name="connsiteY7" fmla="*/ 2209238 h 4463002"/>
              <a:gd name="connsiteX8" fmla="*/ 0 w 12192000"/>
              <a:gd name="connsiteY8" fmla="*/ 0 h 446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463002">
                <a:moveTo>
                  <a:pt x="0" y="0"/>
                </a:moveTo>
                <a:lnTo>
                  <a:pt x="12192000" y="0"/>
                </a:lnTo>
                <a:lnTo>
                  <a:pt x="12192000" y="4463002"/>
                </a:lnTo>
                <a:cubicBezTo>
                  <a:pt x="12191459" y="4451584"/>
                  <a:pt x="12190919" y="4440167"/>
                  <a:pt x="12190378" y="4428749"/>
                </a:cubicBezTo>
                <a:cubicBezTo>
                  <a:pt x="12079768" y="3266647"/>
                  <a:pt x="11158638" y="2340865"/>
                  <a:pt x="9998648" y="2223060"/>
                </a:cubicBezTo>
                <a:lnTo>
                  <a:pt x="9764803" y="2211252"/>
                </a:lnTo>
                <a:lnTo>
                  <a:pt x="9764803" y="2210393"/>
                </a:lnTo>
                <a:lnTo>
                  <a:pt x="0" y="2209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1E215A6-E6FC-4D5A-9881-E87CC7507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1"/>
            <a:ext cx="9432315" cy="2198972"/>
          </a:xfrm>
          <a:custGeom>
            <a:avLst/>
            <a:gdLst>
              <a:gd name="connsiteX0" fmla="*/ 0 w 10240035"/>
              <a:gd name="connsiteY0" fmla="*/ 0 h 2198971"/>
              <a:gd name="connsiteX1" fmla="*/ 10240035 w 10240035"/>
              <a:gd name="connsiteY1" fmla="*/ 0 h 2198971"/>
              <a:gd name="connsiteX2" fmla="*/ 10240035 w 10240035"/>
              <a:gd name="connsiteY2" fmla="*/ 0 h 2198971"/>
              <a:gd name="connsiteX3" fmla="*/ 10240035 w 10240035"/>
              <a:gd name="connsiteY3" fmla="*/ 1099486 h 2198971"/>
              <a:gd name="connsiteX4" fmla="*/ 9140549 w 10240035"/>
              <a:gd name="connsiteY4" fmla="*/ 2198972 h 2198971"/>
              <a:gd name="connsiteX5" fmla="*/ 1099486 w 10240035"/>
              <a:gd name="connsiteY5" fmla="*/ 2198971 h 2198971"/>
              <a:gd name="connsiteX6" fmla="*/ 0 w 10240035"/>
              <a:gd name="connsiteY6" fmla="*/ 1099485 h 2198971"/>
              <a:gd name="connsiteX7" fmla="*/ 0 w 10240035"/>
              <a:gd name="connsiteY7" fmla="*/ 0 h 2198971"/>
              <a:gd name="connsiteX8" fmla="*/ 0 w 10240035"/>
              <a:gd name="connsiteY8" fmla="*/ 0 h 2198971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914054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914054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89670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69858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31758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661291"/>
              <a:gd name="connsiteY0" fmla="*/ 0 h 2198972"/>
              <a:gd name="connsiteX1" fmla="*/ 10240035 w 10661291"/>
              <a:gd name="connsiteY1" fmla="*/ 0 h 2198972"/>
              <a:gd name="connsiteX2" fmla="*/ 7951829 w 10661291"/>
              <a:gd name="connsiteY2" fmla="*/ 2198972 h 2198972"/>
              <a:gd name="connsiteX3" fmla="*/ 1099486 w 10661291"/>
              <a:gd name="connsiteY3" fmla="*/ 2198971 h 2198972"/>
              <a:gd name="connsiteX4" fmla="*/ 0 w 10661291"/>
              <a:gd name="connsiteY4" fmla="*/ 1099485 h 2198972"/>
              <a:gd name="connsiteX5" fmla="*/ 0 w 10661291"/>
              <a:gd name="connsiteY5" fmla="*/ 0 h 2198972"/>
              <a:gd name="connsiteX6" fmla="*/ 0 w 10661291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0 h 2198972"/>
              <a:gd name="connsiteX5" fmla="*/ 0 w 10240035"/>
              <a:gd name="connsiteY5" fmla="*/ 0 h 2198972"/>
              <a:gd name="connsiteX0" fmla="*/ 80772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0 h 2198972"/>
              <a:gd name="connsiteX5" fmla="*/ 807720 w 10240035"/>
              <a:gd name="connsiteY5" fmla="*/ 0 h 2198972"/>
              <a:gd name="connsiteX0" fmla="*/ 900020 w 10332335"/>
              <a:gd name="connsiteY0" fmla="*/ 0 h 2198972"/>
              <a:gd name="connsiteX1" fmla="*/ 10332335 w 10332335"/>
              <a:gd name="connsiteY1" fmla="*/ 0 h 2198972"/>
              <a:gd name="connsiteX2" fmla="*/ 8044129 w 10332335"/>
              <a:gd name="connsiteY2" fmla="*/ 2198972 h 2198972"/>
              <a:gd name="connsiteX3" fmla="*/ 1191786 w 10332335"/>
              <a:gd name="connsiteY3" fmla="*/ 2198971 h 2198972"/>
              <a:gd name="connsiteX4" fmla="*/ 900020 w 10332335"/>
              <a:gd name="connsiteY4" fmla="*/ 0 h 2198972"/>
              <a:gd name="connsiteX0" fmla="*/ 325154 w 9757469"/>
              <a:gd name="connsiteY0" fmla="*/ 0 h 2198972"/>
              <a:gd name="connsiteX1" fmla="*/ 9757469 w 9757469"/>
              <a:gd name="connsiteY1" fmla="*/ 0 h 2198972"/>
              <a:gd name="connsiteX2" fmla="*/ 7469263 w 9757469"/>
              <a:gd name="connsiteY2" fmla="*/ 2198972 h 2198972"/>
              <a:gd name="connsiteX3" fmla="*/ 616920 w 9757469"/>
              <a:gd name="connsiteY3" fmla="*/ 2198971 h 2198972"/>
              <a:gd name="connsiteX4" fmla="*/ 325154 w 9757469"/>
              <a:gd name="connsiteY4" fmla="*/ 0 h 2198972"/>
              <a:gd name="connsiteX0" fmla="*/ 0 w 9432315"/>
              <a:gd name="connsiteY0" fmla="*/ 0 h 2198972"/>
              <a:gd name="connsiteX1" fmla="*/ 9432315 w 9432315"/>
              <a:gd name="connsiteY1" fmla="*/ 0 h 2198972"/>
              <a:gd name="connsiteX2" fmla="*/ 7144109 w 9432315"/>
              <a:gd name="connsiteY2" fmla="*/ 2198972 h 2198972"/>
              <a:gd name="connsiteX3" fmla="*/ 291766 w 9432315"/>
              <a:gd name="connsiteY3" fmla="*/ 2198971 h 2198972"/>
              <a:gd name="connsiteX4" fmla="*/ 0 w 9432315"/>
              <a:gd name="connsiteY4" fmla="*/ 0 h 2198972"/>
              <a:gd name="connsiteX0" fmla="*/ 69347 w 9501662"/>
              <a:gd name="connsiteY0" fmla="*/ 0 h 2198972"/>
              <a:gd name="connsiteX1" fmla="*/ 9501662 w 9501662"/>
              <a:gd name="connsiteY1" fmla="*/ 0 h 2198972"/>
              <a:gd name="connsiteX2" fmla="*/ 7213456 w 9501662"/>
              <a:gd name="connsiteY2" fmla="*/ 2198972 h 2198972"/>
              <a:gd name="connsiteX3" fmla="*/ 86793 w 9501662"/>
              <a:gd name="connsiteY3" fmla="*/ 2198971 h 2198972"/>
              <a:gd name="connsiteX4" fmla="*/ 69347 w 9501662"/>
              <a:gd name="connsiteY4" fmla="*/ 0 h 2198972"/>
              <a:gd name="connsiteX0" fmla="*/ 0 w 9432315"/>
              <a:gd name="connsiteY0" fmla="*/ 0 h 2198972"/>
              <a:gd name="connsiteX1" fmla="*/ 9432315 w 9432315"/>
              <a:gd name="connsiteY1" fmla="*/ 0 h 2198972"/>
              <a:gd name="connsiteX2" fmla="*/ 7144109 w 9432315"/>
              <a:gd name="connsiteY2" fmla="*/ 2198972 h 2198972"/>
              <a:gd name="connsiteX3" fmla="*/ 17446 w 9432315"/>
              <a:gd name="connsiteY3" fmla="*/ 2198971 h 2198972"/>
              <a:gd name="connsiteX4" fmla="*/ 0 w 9432315"/>
              <a:gd name="connsiteY4" fmla="*/ 0 h 21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2315" h="2198972">
                <a:moveTo>
                  <a:pt x="0" y="0"/>
                </a:moveTo>
                <a:lnTo>
                  <a:pt x="9432315" y="0"/>
                </a:lnTo>
                <a:cubicBezTo>
                  <a:pt x="9248860" y="1235175"/>
                  <a:pt x="8210334" y="2137277"/>
                  <a:pt x="7144109" y="2198972"/>
                </a:cubicBezTo>
                <a:lnTo>
                  <a:pt x="17446" y="2198971"/>
                </a:lnTo>
                <a:cubicBezTo>
                  <a:pt x="30721" y="1146676"/>
                  <a:pt x="575" y="838935"/>
                  <a:pt x="0" y="0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/>
          <a:lstStyle>
            <a:lvl1pPr marL="548640">
              <a:lnSpc>
                <a:spcPct val="10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483" y="0"/>
            <a:ext cx="2773332" cy="2202508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FAE5A08C-2BA6-4754-806E-3BEAE8D2EC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6484" y="2202508"/>
            <a:ext cx="2773332" cy="2327746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BE1FA0E-416C-4623-840A-A04A5237BC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6484" y="4530254"/>
            <a:ext cx="2773332" cy="2327746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3BD1FF0-3229-401F-AEC3-09AE7042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2794177"/>
            <a:ext cx="7476460" cy="33827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2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755B30B-7677-4AAC-9890-81A7EFF6B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E5F686-1654-4CE7-8DA0-0D626B36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85798"/>
            <a:ext cx="4770783" cy="3217461"/>
          </a:xfrm>
        </p:spPr>
        <p:txBody>
          <a:bodyPr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C1FE5B8-D695-49EA-BEA4-B9282CC4E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57901" y="1"/>
            <a:ext cx="6134099" cy="6857999"/>
          </a:xfrm>
          <a:custGeom>
            <a:avLst/>
            <a:gdLst>
              <a:gd name="connsiteX0" fmla="*/ 2378699 w 6134099"/>
              <a:gd name="connsiteY0" fmla="*/ 0 h 6857999"/>
              <a:gd name="connsiteX1" fmla="*/ 6134099 w 6134099"/>
              <a:gd name="connsiteY1" fmla="*/ 0 h 6857999"/>
              <a:gd name="connsiteX2" fmla="*/ 6134099 w 6134099"/>
              <a:gd name="connsiteY2" fmla="*/ 6857999 h 6857999"/>
              <a:gd name="connsiteX3" fmla="*/ 2401766 w 6134099"/>
              <a:gd name="connsiteY3" fmla="*/ 6857999 h 6857999"/>
              <a:gd name="connsiteX4" fmla="*/ 2397402 w 6134099"/>
              <a:gd name="connsiteY4" fmla="*/ 6856523 h 6857999"/>
              <a:gd name="connsiteX5" fmla="*/ 0 w 6134099"/>
              <a:gd name="connsiteY5" fmla="*/ 3424574 h 6857999"/>
              <a:gd name="connsiteX6" fmla="*/ 2231484 w 6134099"/>
              <a:gd name="connsiteY6" fmla="*/ 5804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4099" h="6857999">
                <a:moveTo>
                  <a:pt x="2378699" y="0"/>
                </a:moveTo>
                <a:lnTo>
                  <a:pt x="6134099" y="0"/>
                </a:lnTo>
                <a:lnTo>
                  <a:pt x="6134099" y="6857999"/>
                </a:lnTo>
                <a:lnTo>
                  <a:pt x="2401766" y="6857999"/>
                </a:lnTo>
                <a:lnTo>
                  <a:pt x="2397402" y="6856523"/>
                </a:lnTo>
                <a:cubicBezTo>
                  <a:pt x="998410" y="6344283"/>
                  <a:pt x="0" y="5001024"/>
                  <a:pt x="0" y="3424574"/>
                </a:cubicBezTo>
                <a:cubicBezTo>
                  <a:pt x="0" y="1911182"/>
                  <a:pt x="920134" y="612699"/>
                  <a:pt x="2231484" y="58045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24FC61A-6DA9-444C-9D55-2FE464BD5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27140"/>
            <a:ext cx="11576868" cy="253086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</p:spPr>
        <p:txBody>
          <a:bodyPr anchor="t"/>
          <a:lstStyle>
            <a:lvl1pPr marL="914400" indent="0">
              <a:lnSpc>
                <a:spcPct val="4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subtitle style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448056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448056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825625"/>
            <a:ext cx="1050036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F47EA1B-2641-431A-B894-4A66FC5A0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246663" y="-1789711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7" y="919717"/>
            <a:ext cx="5761074" cy="3423684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7" y="4795284"/>
            <a:ext cx="4846674" cy="1084522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subtitle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1587820-C6FA-402E-9F8D-2DAE5BF95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513861" y="3447061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2728" y="6434560"/>
            <a:ext cx="3428012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1E70801-1BA4-4276-9934-E418115C03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4800" y="1"/>
            <a:ext cx="4267200" cy="6858000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A75F14-4851-4FA1-AF45-240D9124B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E08278-E6C4-4B25-8343-43C881C00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0" y="1"/>
            <a:ext cx="2347151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0CC2109-6984-401D-BF1D-B4F0C35B0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0" y="-770"/>
            <a:ext cx="2347151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510ECF1-6DD2-4E35-8398-66D76389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159"/>
            <a:ext cx="12191999" cy="2128731"/>
          </a:xfrm>
          <a:custGeom>
            <a:avLst/>
            <a:gdLst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12191999 w 12191999"/>
              <a:gd name="connsiteY3" fmla="*/ 1061932 h 2123863"/>
              <a:gd name="connsiteX4" fmla="*/ 11130067 w 12191999"/>
              <a:gd name="connsiteY4" fmla="*/ 2123864 h 2123863"/>
              <a:gd name="connsiteX5" fmla="*/ 1061932 w 12191999"/>
              <a:gd name="connsiteY5" fmla="*/ 2123863 h 2123863"/>
              <a:gd name="connsiteX6" fmla="*/ 0 w 12191999"/>
              <a:gd name="connsiteY6" fmla="*/ 1061931 h 2123863"/>
              <a:gd name="connsiteX7" fmla="*/ 0 w 12191999"/>
              <a:gd name="connsiteY7" fmla="*/ 0 h 2123863"/>
              <a:gd name="connsiteX8" fmla="*/ 0 w 12191999"/>
              <a:gd name="connsiteY8" fmla="*/ 0 h 2123863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1113006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10261387 w 12191999"/>
              <a:gd name="connsiteY3" fmla="*/ 2108624 h 2123863"/>
              <a:gd name="connsiteX4" fmla="*/ 1061932 w 12191999"/>
              <a:gd name="connsiteY4" fmla="*/ 2123863 h 2123863"/>
              <a:gd name="connsiteX5" fmla="*/ 0 w 12191999"/>
              <a:gd name="connsiteY5" fmla="*/ 1061931 h 2123863"/>
              <a:gd name="connsiteX6" fmla="*/ 0 w 12191999"/>
              <a:gd name="connsiteY6" fmla="*/ 0 h 2123863"/>
              <a:gd name="connsiteX7" fmla="*/ 0 w 12191999"/>
              <a:gd name="connsiteY7" fmla="*/ 0 h 2123863"/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9758467 w 12191999"/>
              <a:gd name="connsiteY3" fmla="*/ 2108624 h 2123863"/>
              <a:gd name="connsiteX4" fmla="*/ 1061932 w 12191999"/>
              <a:gd name="connsiteY4" fmla="*/ 2123863 h 2123863"/>
              <a:gd name="connsiteX5" fmla="*/ 0 w 12191999"/>
              <a:gd name="connsiteY5" fmla="*/ 1061931 h 2123863"/>
              <a:gd name="connsiteX6" fmla="*/ 0 w 12191999"/>
              <a:gd name="connsiteY6" fmla="*/ 0 h 2123863"/>
              <a:gd name="connsiteX7" fmla="*/ 0 w 12191999"/>
              <a:gd name="connsiteY7" fmla="*/ 0 h 2123863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1612879 w 12191999"/>
              <a:gd name="connsiteY2" fmla="*/ 38100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1612879 w 12191999"/>
              <a:gd name="connsiteY2" fmla="*/ 38100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732723"/>
              <a:gd name="connsiteY0" fmla="*/ 0 h 2123864"/>
              <a:gd name="connsiteX1" fmla="*/ 12191999 w 12732723"/>
              <a:gd name="connsiteY1" fmla="*/ 0 h 2123864"/>
              <a:gd name="connsiteX2" fmla="*/ 9636547 w 12732723"/>
              <a:gd name="connsiteY2" fmla="*/ 2123864 h 2123864"/>
              <a:gd name="connsiteX3" fmla="*/ 1061932 w 12732723"/>
              <a:gd name="connsiteY3" fmla="*/ 2123863 h 2123864"/>
              <a:gd name="connsiteX4" fmla="*/ 0 w 12732723"/>
              <a:gd name="connsiteY4" fmla="*/ 1061931 h 2123864"/>
              <a:gd name="connsiteX5" fmla="*/ 0 w 12732723"/>
              <a:gd name="connsiteY5" fmla="*/ 0 h 2123864"/>
              <a:gd name="connsiteX6" fmla="*/ 0 w 12732723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6534"/>
              <a:gd name="connsiteX1" fmla="*/ 12191999 w 12191999"/>
              <a:gd name="connsiteY1" fmla="*/ 0 h 2126534"/>
              <a:gd name="connsiteX2" fmla="*/ 9636547 w 12191999"/>
              <a:gd name="connsiteY2" fmla="*/ 2123864 h 2126534"/>
              <a:gd name="connsiteX3" fmla="*/ 1061932 w 12191999"/>
              <a:gd name="connsiteY3" fmla="*/ 2123863 h 2126534"/>
              <a:gd name="connsiteX4" fmla="*/ 0 w 12191999"/>
              <a:gd name="connsiteY4" fmla="*/ 1061931 h 2126534"/>
              <a:gd name="connsiteX5" fmla="*/ 0 w 12191999"/>
              <a:gd name="connsiteY5" fmla="*/ 0 h 2126534"/>
              <a:gd name="connsiteX6" fmla="*/ 0 w 12191999"/>
              <a:gd name="connsiteY6" fmla="*/ 0 h 2126534"/>
              <a:gd name="connsiteX0" fmla="*/ 0 w 12191999"/>
              <a:gd name="connsiteY0" fmla="*/ 0 h 2388136"/>
              <a:gd name="connsiteX1" fmla="*/ 12191999 w 12191999"/>
              <a:gd name="connsiteY1" fmla="*/ 0 h 2388136"/>
              <a:gd name="connsiteX2" fmla="*/ 9636547 w 12191999"/>
              <a:gd name="connsiteY2" fmla="*/ 2123864 h 2388136"/>
              <a:gd name="connsiteX3" fmla="*/ 1061932 w 12191999"/>
              <a:gd name="connsiteY3" fmla="*/ 2123863 h 2388136"/>
              <a:gd name="connsiteX4" fmla="*/ 0 w 12191999"/>
              <a:gd name="connsiteY4" fmla="*/ 2128731 h 2388136"/>
              <a:gd name="connsiteX5" fmla="*/ 0 w 12191999"/>
              <a:gd name="connsiteY5" fmla="*/ 0 h 2388136"/>
              <a:gd name="connsiteX6" fmla="*/ 0 w 12191999"/>
              <a:gd name="connsiteY6" fmla="*/ 0 h 2388136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2128731">
                <a:moveTo>
                  <a:pt x="0" y="0"/>
                </a:moveTo>
                <a:lnTo>
                  <a:pt x="12191999" y="0"/>
                </a:lnTo>
                <a:cubicBezTo>
                  <a:pt x="12045490" y="887377"/>
                  <a:pt x="11262958" y="2196607"/>
                  <a:pt x="9636547" y="2123864"/>
                </a:cubicBezTo>
                <a:lnTo>
                  <a:pt x="0" y="212873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/>
          <a:lstStyle>
            <a:lvl1pPr marL="914400">
              <a:lnSpc>
                <a:spcPct val="10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Picture Placeholder 36">
            <a:extLst>
              <a:ext uri="{FF2B5EF4-FFF2-40B4-BE49-F238E27FC236}">
                <a16:creationId xmlns:a16="http://schemas.microsoft.com/office/drawing/2014/main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3600" y="2185416"/>
            <a:ext cx="2286000" cy="17465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0">
            <a:extLst>
              <a:ext uri="{FF2B5EF4-FFF2-40B4-BE49-F238E27FC236}">
                <a16:creationId xmlns:a16="http://schemas.microsoft.com/office/drawing/2014/main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71298" y="3970230"/>
            <a:ext cx="2286000" cy="87782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64181" y="4948171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36">
            <a:extLst>
              <a:ext uri="{FF2B5EF4-FFF2-40B4-BE49-F238E27FC236}">
                <a16:creationId xmlns:a16="http://schemas.microsoft.com/office/drawing/2014/main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593592" y="2185416"/>
            <a:ext cx="2286000" cy="17465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0">
            <a:extLst>
              <a:ext uri="{FF2B5EF4-FFF2-40B4-BE49-F238E27FC236}">
                <a16:creationId xmlns:a16="http://schemas.microsoft.com/office/drawing/2014/main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93592" y="3971853"/>
            <a:ext cx="2286000" cy="87782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593592" y="4948171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Picture Placeholder 36">
            <a:extLst>
              <a:ext uri="{FF2B5EF4-FFF2-40B4-BE49-F238E27FC236}">
                <a16:creationId xmlns:a16="http://schemas.microsoft.com/office/drawing/2014/main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09360" y="2185416"/>
            <a:ext cx="2286000" cy="17465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0">
            <a:extLst>
              <a:ext uri="{FF2B5EF4-FFF2-40B4-BE49-F238E27FC236}">
                <a16:creationId xmlns:a16="http://schemas.microsoft.com/office/drawing/2014/main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0" y="3971853"/>
            <a:ext cx="2286000" cy="87782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309360" y="4949098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Picture Placeholder 36">
            <a:extLst>
              <a:ext uri="{FF2B5EF4-FFF2-40B4-BE49-F238E27FC236}">
                <a16:creationId xmlns:a16="http://schemas.microsoft.com/office/drawing/2014/main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015984" y="2185416"/>
            <a:ext cx="2286000" cy="17465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0">
            <a:extLst>
              <a:ext uri="{FF2B5EF4-FFF2-40B4-BE49-F238E27FC236}">
                <a16:creationId xmlns:a16="http://schemas.microsoft.com/office/drawing/2014/main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15984" y="3976192"/>
            <a:ext cx="2286000" cy="87782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015984" y="4945456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1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480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Autofit/>
          </a:bodyPr>
          <a:lstStyle>
            <a:lvl1pPr marL="283464" indent="-283464">
              <a:defRPr sz="2000"/>
            </a:lvl1pPr>
            <a:lvl2pPr marL="283464" indent="-283464">
              <a:defRPr sz="1800"/>
            </a:lvl2pPr>
            <a:lvl3pPr marL="283464" indent="-283464">
              <a:defRPr sz="16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Autofit/>
          </a:bodyPr>
          <a:lstStyle>
            <a:lvl1pPr marL="283464" indent="-283464">
              <a:defRPr sz="2000"/>
            </a:lvl1pPr>
            <a:lvl2pPr marL="283464" indent="-283464">
              <a:defRPr sz="1800"/>
            </a:lvl2pPr>
            <a:lvl3pPr marL="283464" indent="-283464">
              <a:defRPr sz="16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6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39807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z="1000" dirty="0"/>
              <a:t>Sample Footer Text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3" r:id="rId2"/>
    <p:sldLayoutId id="2147483674" r:id="rId3"/>
    <p:sldLayoutId id="2147483675" r:id="rId4"/>
    <p:sldLayoutId id="2147483662" r:id="rId5"/>
    <p:sldLayoutId id="2147483688" r:id="rId6"/>
    <p:sldLayoutId id="2147483679" r:id="rId7"/>
    <p:sldLayoutId id="2147483685" r:id="rId8"/>
    <p:sldLayoutId id="2147483665" r:id="rId9"/>
    <p:sldLayoutId id="2147483681" r:id="rId10"/>
    <p:sldLayoutId id="2147483678" r:id="rId11"/>
    <p:sldLayoutId id="2147483683" r:id="rId12"/>
    <p:sldLayoutId id="2147483684" r:id="rId13"/>
    <p:sldLayoutId id="2147483661" r:id="rId14"/>
    <p:sldLayoutId id="2147483663" r:id="rId15"/>
    <p:sldLayoutId id="2147483664" r:id="rId16"/>
    <p:sldLayoutId id="2147483666" r:id="rId17"/>
    <p:sldLayoutId id="2147483668" r:id="rId18"/>
    <p:sldLayoutId id="2147483669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A picture containing nature, night sky, northern lights">
            <a:extLst>
              <a:ext uri="{FF2B5EF4-FFF2-40B4-BE49-F238E27FC236}">
                <a16:creationId xmlns:a16="http://schemas.microsoft.com/office/drawing/2014/main" id="{973A7C7E-C448-42BB-B732-541A6CC83C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1273115" cy="6858000"/>
          </a:xfrm>
        </p:spPr>
      </p:pic>
      <p:sp>
        <p:nvSpPr>
          <p:cNvPr id="30" name="Title 29">
            <a:extLst>
              <a:ext uri="{FF2B5EF4-FFF2-40B4-BE49-F238E27FC236}">
                <a16:creationId xmlns:a16="http://schemas.microsoft.com/office/drawing/2014/main" id="{9DAE0213-8971-4F41-9E3D-5FCCD40DC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4330696"/>
            <a:ext cx="11582479" cy="2527304"/>
          </a:xfrm>
        </p:spPr>
        <p:txBody>
          <a:bodyPr/>
          <a:lstStyle/>
          <a:p>
            <a:r>
              <a:rPr lang="nb-NO" dirty="0"/>
              <a:t>Forslag til bli kjent aktiviteter </a:t>
            </a:r>
            <a:endParaRPr lang="en-US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623FB30D-4353-4FDD-9FA6-2C7A5AF303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4" y="5920740"/>
            <a:ext cx="5476512" cy="723900"/>
          </a:xfrm>
        </p:spPr>
        <p:txBody>
          <a:bodyPr/>
          <a:lstStyle/>
          <a:p>
            <a:r>
              <a:rPr lang="nb-NO" dirty="0"/>
              <a:t>L</a:t>
            </a:r>
            <a:r>
              <a:rPr lang="en-US" dirty="0" err="1"/>
              <a:t>aget</a:t>
            </a:r>
            <a:r>
              <a:rPr lang="en-US" dirty="0"/>
              <a:t> av FAU I </a:t>
            </a:r>
            <a:r>
              <a:rPr lang="en-US" dirty="0" err="1"/>
              <a:t>samarbeid</a:t>
            </a:r>
            <a:r>
              <a:rPr lang="en-US" dirty="0"/>
              <a:t> med </a:t>
            </a:r>
            <a:r>
              <a:rPr lang="en-US" dirty="0" err="1"/>
              <a:t>klassekontakter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0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D072B0-076E-4AAF-84A8-1A907CED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25440"/>
            <a:ext cx="5390983" cy="1963318"/>
          </a:xfrm>
        </p:spPr>
        <p:txBody>
          <a:bodyPr>
            <a:normAutofit/>
          </a:bodyPr>
          <a:lstStyle/>
          <a:p>
            <a:r>
              <a:rPr lang="nb-NO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Hvilke lavterskel sosiale aktiviteter kan det være mulig å arrangere på frivillig basis i løpet av ungdomsskole årene ?</a:t>
            </a:r>
            <a:r>
              <a:rPr lang="nb-NO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7041F-5C33-40F8-A459-751AEB102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353" y="2870496"/>
            <a:ext cx="3211830" cy="3667464"/>
          </a:xfrm>
        </p:spPr>
        <p:txBody>
          <a:bodyPr>
            <a:normAutofit/>
          </a:bodyPr>
          <a:lstStyle/>
          <a:p>
            <a:pPr marL="285750" indent="-285750" algn="l" rtl="0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Kinokveld </a:t>
            </a:r>
          </a:p>
          <a:p>
            <a:pPr marL="285750" indent="-285750" algn="l" rtl="0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Klassefest </a:t>
            </a:r>
          </a:p>
          <a:p>
            <a:pPr marL="285750" indent="-285750" algn="l" rtl="0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b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Spillkveld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285750" indent="-285750" algn="l" rtl="0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b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Qiuzkveld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285750" indent="-285750" algn="l" rtl="0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Samle alle klasser på 8 trinn til en aktivitet- bli kjent </a:t>
            </a:r>
          </a:p>
          <a:p>
            <a:pPr marL="285750" indent="-285750" algn="l" rtl="0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Lage et oppsett, gjøre foreldrekontakt rollen enklere </a:t>
            </a:r>
          </a:p>
          <a:p>
            <a:pPr marL="285750" indent="-285750" algn="l" rtl="0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Kveldstur/</a:t>
            </a:r>
            <a:r>
              <a:rPr lang="nb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nattur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vidden </a:t>
            </a:r>
          </a:p>
        </p:txBody>
      </p:sp>
      <p:pic>
        <p:nvPicPr>
          <p:cNvPr id="12" name="Picture Placeholder 11" descr="A galaxy in space">
            <a:extLst>
              <a:ext uri="{FF2B5EF4-FFF2-40B4-BE49-F238E27FC236}">
                <a16:creationId xmlns:a16="http://schemas.microsoft.com/office/drawing/2014/main" id="{74CBA211-37A0-4CC8-ACD3-522C5BE6773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14166" y="-1798"/>
            <a:ext cx="2846566" cy="2872294"/>
          </a:xfrm>
        </p:spPr>
      </p:pic>
      <p:pic>
        <p:nvPicPr>
          <p:cNvPr id="14" name="Picture Placeholder 13" descr="A spiral galaxy in space">
            <a:extLst>
              <a:ext uri="{FF2B5EF4-FFF2-40B4-BE49-F238E27FC236}">
                <a16:creationId xmlns:a16="http://schemas.microsoft.com/office/drawing/2014/main" id="{1EAE460E-5FC8-45EA-B10F-E699814E8EA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733" y="-1798"/>
            <a:ext cx="2826990" cy="2854594"/>
          </a:xfrm>
        </p:spPr>
      </p:pic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1DB8175-C36B-4576-9F4C-02F5CFEA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 dirty="0"/>
              <a:t>2/8/20XX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04AC6251-86B6-46D0-9E3A-E833E8CC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B2EA26-EAB7-4B92-987D-ACDBE5304FD7}"/>
              </a:ext>
            </a:extLst>
          </p:cNvPr>
          <p:cNvSpPr txBox="1"/>
          <p:nvPr/>
        </p:nvSpPr>
        <p:spPr>
          <a:xfrm>
            <a:off x="4573170" y="2923803"/>
            <a:ext cx="30456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Grilling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Haloweenfest</a:t>
            </a: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trinnet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Akedag</a:t>
            </a: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Bading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Lommelykttur med bål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Kanotur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Lan i kantinen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Painball</a:t>
            </a: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Skøyter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Sandvolley turnering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8929F6-BE58-7A23-032D-7630FD4C1152}"/>
              </a:ext>
            </a:extLst>
          </p:cNvPr>
          <p:cNvSpPr txBox="1"/>
          <p:nvPr/>
        </p:nvSpPr>
        <p:spPr>
          <a:xfrm>
            <a:off x="8118236" y="2970716"/>
            <a:ext cx="34175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Pizzakveld </a:t>
            </a: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Geilo/Dagali </a:t>
            </a: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Rafting  </a:t>
            </a: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Lavvotur i nærområdet </a:t>
            </a: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Åpent hus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Rebus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løp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for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foreldre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og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ungdommer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spesielt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på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8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trinn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for å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bli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kjent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Klatring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Wingdings" panose="05000000000000000000" pitchFamily="2" charset="2"/>
              <a:buChar char="§"/>
            </a:pPr>
            <a:endParaRPr lang="nb-NO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3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58">
            <a:extLst>
              <a:ext uri="{FF2B5EF4-FFF2-40B4-BE49-F238E27FC236}">
                <a16:creationId xmlns:a16="http://schemas.microsoft.com/office/drawing/2014/main" id="{FD483A78-48D6-4682-BE37-B2D0C566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1"/>
            <a:ext cx="9432315" cy="2198972"/>
          </a:xfrm>
        </p:spPr>
        <p:txBody>
          <a:bodyPr/>
          <a:lstStyle/>
          <a:p>
            <a:r>
              <a:rPr lang="nb-NO" dirty="0"/>
              <a:t>Flere forslag fra klassekontaktmøte…..</a:t>
            </a:r>
            <a:endParaRPr lang="en-US" dirty="0"/>
          </a:p>
        </p:txBody>
      </p:sp>
      <p:pic>
        <p:nvPicPr>
          <p:cNvPr id="8" name="Picture Placeholder 7" descr="A picture containing sky, outdoor, sunset, sun, satellite">
            <a:extLst>
              <a:ext uri="{FF2B5EF4-FFF2-40B4-BE49-F238E27FC236}">
                <a16:creationId xmlns:a16="http://schemas.microsoft.com/office/drawing/2014/main" id="{1424FF41-F655-4118-95E4-CC03D48966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" r="33"/>
          <a:stretch/>
        </p:blipFill>
        <p:spPr>
          <a:xfrm>
            <a:off x="-16483" y="0"/>
            <a:ext cx="2773332" cy="2202508"/>
          </a:xfrm>
        </p:spPr>
      </p:pic>
      <p:pic>
        <p:nvPicPr>
          <p:cNvPr id="10" name="Picture Placeholder 9" descr="A picture containing sky, outdoor, stars, satellite">
            <a:extLst>
              <a:ext uri="{FF2B5EF4-FFF2-40B4-BE49-F238E27FC236}">
                <a16:creationId xmlns:a16="http://schemas.microsoft.com/office/drawing/2014/main" id="{9CB36CBF-780F-44BF-90F7-7C2E32629CB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" r="10"/>
          <a:stretch/>
        </p:blipFill>
        <p:spPr>
          <a:xfrm>
            <a:off x="-16484" y="2202508"/>
            <a:ext cx="2773332" cy="2327746"/>
          </a:xfrm>
        </p:spPr>
      </p:pic>
      <p:pic>
        <p:nvPicPr>
          <p:cNvPr id="12" name="Picture Placeholder 11" descr="Star in the evening sky">
            <a:extLst>
              <a:ext uri="{FF2B5EF4-FFF2-40B4-BE49-F238E27FC236}">
                <a16:creationId xmlns:a16="http://schemas.microsoft.com/office/drawing/2014/main" id="{09C1E283-54F6-4BE3-BD4B-B4C5888D08C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" b="24"/>
          <a:stretch/>
        </p:blipFill>
        <p:spPr>
          <a:xfrm>
            <a:off x="-16484" y="4530254"/>
            <a:ext cx="2773332" cy="2327746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E50A-6F33-40AD-9446-D7F6D1B31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6849" y="2206043"/>
            <a:ext cx="2861124" cy="465195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 kveld – brett spill-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fifa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turnering- forte nite. </a:t>
            </a: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lanparty i </a:t>
            </a: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buehallen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Sportsmorro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prøve nye aktiviteter- idrett/sport som er uvanlig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Norske talenter i en versjon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Trinnfest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/klassefest i skogen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Kanopadling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 party</a:t>
            </a:r>
          </a:p>
          <a:p>
            <a:endParaRPr lang="en-US" sz="1800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A3967E21-B2F3-45A0-8DC7-5AA3CCC5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 dirty="0"/>
              <a:t>2/8/20XX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87B0019-071E-4C19-9139-35D5377D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1DAC26-B5C4-AE57-1CA9-B38522BD82F1}"/>
              </a:ext>
            </a:extLst>
          </p:cNvPr>
          <p:cNvSpPr txBox="1"/>
          <p:nvPr/>
        </p:nvSpPr>
        <p:spPr>
          <a:xfrm>
            <a:off x="5685178" y="2192904"/>
            <a:ext cx="3682767" cy="49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Sjakkmesterskap med premie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Kokkekamp kokkekurs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Tiktok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 innslag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badmintonkveld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Trinnfest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gymsalen- </a:t>
            </a: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lavtreskel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ikke ball eller galla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Klassefest i kantinen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Paddelhall på Nyborg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Rebusløp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Dagstur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Lasertag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skogen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63723-2A2E-7DB8-1CB8-F1C7C94D9969}"/>
              </a:ext>
            </a:extLst>
          </p:cNvPr>
          <p:cNvSpPr txBox="1"/>
          <p:nvPr/>
        </p:nvSpPr>
        <p:spPr>
          <a:xfrm>
            <a:off x="9275164" y="2247158"/>
            <a:ext cx="2208768" cy="3446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Pepperkakehus konkurranse </a:t>
            </a: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by+premie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Samle boss og lage kunst/gjenbruks kunst ( med utstilling kåring og premie)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Karaoke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sync</a:t>
            </a:r>
            <a:r>
              <a:rPr lang="nb-N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battle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074EFDE-BA5F-45C9-82A2-B73BB548F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7" y="919717"/>
            <a:ext cx="5761074" cy="3423684"/>
          </a:xfrm>
        </p:spPr>
        <p:txBody>
          <a:bodyPr anchor="b" anchorCtr="0"/>
          <a:lstStyle/>
          <a:p>
            <a:r>
              <a:rPr lang="en-US" dirty="0"/>
              <a:t>The way to get started is to quit talking and begin doing.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FD6DBFEE-49C8-4A03-9DB6-00EECA975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7" y="4795284"/>
            <a:ext cx="4846674" cy="1084522"/>
          </a:xfrm>
        </p:spPr>
        <p:txBody>
          <a:bodyPr/>
          <a:lstStyle/>
          <a:p>
            <a:r>
              <a:rPr lang="en-US" dirty="0"/>
              <a:t>Walt Disney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EDCF2EF8-141F-4B02-8F8E-6A1F3FE3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2728" y="6434560"/>
            <a:ext cx="3428012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pic>
        <p:nvPicPr>
          <p:cNvPr id="13" name="Picture Placeholder 12" descr="The Northern Lights ">
            <a:extLst>
              <a:ext uri="{FF2B5EF4-FFF2-40B4-BE49-F238E27FC236}">
                <a16:creationId xmlns:a16="http://schemas.microsoft.com/office/drawing/2014/main" id="{36B7155F-34CC-4B9E-A9FB-FA34CA0B36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4800" y="1"/>
            <a:ext cx="4267200" cy="6858000"/>
          </a:xfrm>
        </p:spPr>
      </p:pic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A7015F5-9F09-48BB-B4BE-E11F885F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 dirty="0"/>
              <a:t>2/8/20XX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3EBD2A47-3DF2-4802-95E2-3AF0635E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6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The Northern Lights ">
            <a:extLst>
              <a:ext uri="{FF2B5EF4-FFF2-40B4-BE49-F238E27FC236}">
                <a16:creationId xmlns:a16="http://schemas.microsoft.com/office/drawing/2014/main" id="{331D72FC-DA58-4C81-8A6D-2766DA418FD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5181600" cy="6857999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8907-8F83-4D28-A679-FA8F63B9A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8" y="2138901"/>
            <a:ext cx="5618922" cy="4033299"/>
          </a:xfrm>
        </p:spPr>
        <p:txBody>
          <a:bodyPr/>
          <a:lstStyle/>
          <a:p>
            <a:r>
              <a:rPr lang="en-US" dirty="0"/>
              <a:t>FAU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Åstveit</a:t>
            </a:r>
            <a:r>
              <a:rPr lang="en-US" dirty="0"/>
              <a:t> </a:t>
            </a:r>
            <a:r>
              <a:rPr lang="en-US" dirty="0" err="1"/>
              <a:t>Ungdomsskole</a:t>
            </a:r>
            <a:endParaRPr lang="en-US" dirty="0"/>
          </a:p>
          <a:p>
            <a:r>
              <a:rPr lang="en-US" dirty="0"/>
              <a:t>Mail </a:t>
            </a:r>
            <a:r>
              <a:rPr lang="en-US" dirty="0" err="1"/>
              <a:t>adresse</a:t>
            </a:r>
            <a:r>
              <a:rPr lang="en-US" dirty="0"/>
              <a:t>: fauaastveit@outlook.com </a:t>
            </a:r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16018-B9FF-439D-B677-A6C1EE52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677E1A-6EF4-4E0B-8465-B74A11B4EC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 dirty="0"/>
              <a:t>2/8/20XX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93E6D-52CE-414C-A9A9-7A3C0CE0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95105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AB8BBB-9A18-4050-923B-7FC6E36DA49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0B61E4D0-D101-4A17-BA61-F29B2B6CFE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D36D06-4CB7-4DF0-BC60-E9BFBDAC45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{D8BE24EF-10D8-46A9-9669-A7E1657CD6B6}tf89118109_win32</Template>
  <TotalTime>9107</TotalTime>
  <Words>239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Arial Nova Light</vt:lpstr>
      <vt:lpstr>Calibri</vt:lpstr>
      <vt:lpstr>Elephant</vt:lpstr>
      <vt:lpstr>Wingdings</vt:lpstr>
      <vt:lpstr>ModOverlayVTI</vt:lpstr>
      <vt:lpstr>Forslag til bli kjent aktiviteter </vt:lpstr>
      <vt:lpstr>Hvilke lavterskel sosiale aktiviteter kan det være mulig å arrangere på frivillig basis i løpet av ungdomsskole årene ? </vt:lpstr>
      <vt:lpstr>Flere forslag fra klassekontaktmøte…..</vt:lpstr>
      <vt:lpstr>The way to get started is to quit talking and begin doing.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Forslag til bli kjent aktiviteter </dc:title>
  <dc:creator>Anja Haukås</dc:creator>
  <cp:lastModifiedBy>Fjeldstad, Eli</cp:lastModifiedBy>
  <cp:revision>2</cp:revision>
  <dcterms:created xsi:type="dcterms:W3CDTF">2023-11-01T16:07:50Z</dcterms:created>
  <dcterms:modified xsi:type="dcterms:W3CDTF">2023-12-01T11:29:02Z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