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14" r:id="rId2"/>
  </p:sldMasterIdLst>
  <p:sldIdLst>
    <p:sldId id="256" r:id="rId3"/>
    <p:sldId id="258" r:id="rId4"/>
    <p:sldId id="257" r:id="rId5"/>
    <p:sldId id="259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81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303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2182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697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8515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720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346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64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5426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4310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041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3511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2177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0068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b-NO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05.03.2020</a:t>
            </a:r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1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06C4A-8F56-486E-AD4B-8991F75990DC}" type="slidenum">
              <a:rPr lang="da-DK" sz="140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>
                <a:defRPr/>
              </a:pPr>
              <a:t>‹#›</a:t>
            </a:fld>
            <a:endParaRPr lang="da-DK" sz="140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044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80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5517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55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3358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351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964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92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75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5E661CD-12B2-4726-8C60-15CCB9AD6FD4}" type="datetimeFigureOut">
              <a:rPr lang="nb-NO" smtClean="0"/>
              <a:t>29.05.2022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1888A6A-AFB0-42FE-81F6-60E76FCAB562}" type="slidenum">
              <a:rPr lang="nb-NO" smtClean="0"/>
              <a:t>‹#›</a:t>
            </a:fld>
            <a:endParaRPr lang="nb-NO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F5FADC5A-071E-4AF2-81D4-E6336BFC36D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704348" y="195116"/>
            <a:ext cx="1257474" cy="72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7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rgenvest@natteravn.n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cgruppe@ravnvest.n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cgruppe@ravnvest.no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84765" y="188640"/>
            <a:ext cx="8136904" cy="1152128"/>
          </a:xfrm>
        </p:spPr>
        <p:txBody>
          <a:bodyPr>
            <a:noAutofit/>
          </a:bodyPr>
          <a:lstStyle/>
          <a:p>
            <a:pPr algn="ctr"/>
            <a:r>
              <a:rPr lang="nb-N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Ditt bidrag gir stor effekt!</a:t>
            </a:r>
          </a:p>
          <a:p>
            <a:pPr algn="ctr"/>
            <a:r>
              <a:rPr lang="nb-N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Uten ENGASJERTE foreldre blir det ingen Natteravner i Bergen Vest. </a:t>
            </a:r>
          </a:p>
        </p:txBody>
      </p:sp>
      <p:sp>
        <p:nvSpPr>
          <p:cNvPr id="5" name="Rektangel 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0" dirty="0">
                <a:effectLst/>
              </a:rPr>
              <a:t> </a:t>
            </a:r>
            <a:endParaRPr lang="nb-NO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1" t="8889" r="2570" b="19043"/>
          <a:stretch/>
        </p:blipFill>
        <p:spPr bwMode="auto">
          <a:xfrm>
            <a:off x="253006" y="1551767"/>
            <a:ext cx="5976664" cy="28803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kstSylinder 10"/>
          <p:cNvSpPr txBox="1"/>
          <p:nvPr/>
        </p:nvSpPr>
        <p:spPr>
          <a:xfrm>
            <a:off x="6444208" y="1842319"/>
            <a:ext cx="223323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Ledelsen ved våre åtte skoler støtter Natteravnene og ønsker at foreldre bidrar til et trygt nærmiljø.</a:t>
            </a:r>
          </a:p>
          <a:p>
            <a:endParaRPr lang="nb-N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Alvøen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Bjørndalsskogen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Kjøkkelvik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Loddefjord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Mathopen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Olsvik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Sandgotna</a:t>
            </a:r>
          </a:p>
          <a:p>
            <a:r>
              <a:rPr lang="nb-N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Vadmyra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492034" y="4643085"/>
            <a:ext cx="5844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bergenvest@natteravn.no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nb-NO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mcgruppe@ravnvest.no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nb-N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Elvetun ungdomshus, bak Vestkanten senter.</a:t>
            </a:r>
          </a:p>
          <a:p>
            <a:endParaRPr lang="nb-NO" b="1" dirty="0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B088C1EA-F6C8-4460-AA2C-949A1906A4A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00788"/>
            <a:ext cx="5003800" cy="365125"/>
          </a:xfrm>
        </p:spPr>
        <p:txBody>
          <a:bodyPr/>
          <a:lstStyle/>
          <a:p>
            <a:pPr algn="l">
              <a:defRPr/>
            </a:pPr>
            <a:r>
              <a:rPr lang="da-DK" sz="14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 </a:t>
            </a:r>
          </a:p>
        </p:txBody>
      </p:sp>
    </p:spTree>
    <p:extLst>
      <p:ext uri="{BB962C8B-B14F-4D97-AF65-F5344CB8AC3E}">
        <p14:creationId xmlns:p14="http://schemas.microsoft.com/office/powerpoint/2010/main" val="1983929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50E467DB-63CC-441E-A763-F73331330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88640"/>
            <a:ext cx="7765322" cy="970450"/>
          </a:xfrm>
        </p:spPr>
        <p:txBody>
          <a:bodyPr/>
          <a:lstStyle/>
          <a:p>
            <a:r>
              <a:rPr lang="nb-NO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Hva er en natteravn?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ECBFEFB8-9F38-44B0-9C29-A4759385A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159090"/>
            <a:ext cx="7765322" cy="5078222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214313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Frivillige og edru voksne som ønsker å </a:t>
            </a: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skape trygghet i sitt nærmiljø</a:t>
            </a:r>
            <a:endParaRPr lang="nb-NO" sz="1400" kern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Gjennom sin omsorgsfulle og årvåkne tilstedeværelse forhindrer bråk, vold og hærverk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Koordinert frivillighet i lokalsamfunn over hele Norge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Også grupper som kjører motorsykkel, MC-ravnene, og Dagravnere som ravner om dagen.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Driftes </a:t>
            </a: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 forskjellige måter: FAU-drevne grupper, organisert via frivilligsentraler, Kirkens Bymisjon og flere drevet av ”ildsjeler”.</a:t>
            </a:r>
          </a:p>
          <a:p>
            <a:pPr marL="214313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Ble etablert i 1990 via TRYG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 felles etiske retningslinjer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Natteravnrådet</a:t>
            </a: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 et </a:t>
            </a: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demokratisk valgt organ</a:t>
            </a: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som representerer Natteravnene på vegne av fellesskapet i Norge. Rådet er samlende for alle registrerte natteravngrupper, og ivaretar interesser og det utøvende organ mellom årsmøtene.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Tryg Forsikring er hovedsamarbeidspartner for Natteravnene og driver Natteravnsekretariatet og holder gruppene med jakker og annet utstyr.</a:t>
            </a:r>
          </a:p>
          <a:p>
            <a:pPr marL="214313" lvl="0" indent="-214313" defTabSz="914400" fontAlgn="base">
              <a:lnSpc>
                <a:spcPct val="1100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nb-NO" sz="1400" b="1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Lokalt næringsliv </a:t>
            </a:r>
            <a:r>
              <a:rPr lang="nb-NO" sz="1400" kern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 også en viktig støttespiller for Natteravnene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088C1EA-F6C8-4460-AA2C-949A1906A4A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00788"/>
            <a:ext cx="5003800" cy="365125"/>
          </a:xfrm>
        </p:spPr>
        <p:txBody>
          <a:bodyPr/>
          <a:lstStyle/>
          <a:p>
            <a:pPr algn="l">
              <a:defRPr/>
            </a:pPr>
            <a:r>
              <a:rPr lang="da-DK" sz="14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 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DAF825B-126B-491B-A6E3-EC13FF9E155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6540998" y="188640"/>
            <a:ext cx="2520280" cy="84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97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BDAF825B-126B-491B-A6E3-EC13FF9E155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67544" y="332656"/>
            <a:ext cx="3096344" cy="1037070"/>
          </a:xfrm>
          <a:prstGeom prst="rect">
            <a:avLst/>
          </a:prstGeom>
        </p:spPr>
      </p:pic>
      <p:pic>
        <p:nvPicPr>
          <p:cNvPr id="6" name="Plassholder for innhold 6">
            <a:extLst>
              <a:ext uri="{FF2B5EF4-FFF2-40B4-BE49-F238E27FC236}">
                <a16:creationId xmlns:a16="http://schemas.microsoft.com/office/drawing/2014/main" id="{4ADEABE5-FD36-419E-8315-AC3016469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904774"/>
            <a:ext cx="3384376" cy="139601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366109" cy="34596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B088C1EA-F6C8-4460-AA2C-949A1906A4A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00788"/>
            <a:ext cx="5003800" cy="365125"/>
          </a:xfrm>
        </p:spPr>
        <p:txBody>
          <a:bodyPr/>
          <a:lstStyle/>
          <a:p>
            <a:pPr algn="l">
              <a:defRPr/>
            </a:pPr>
            <a:r>
              <a:rPr lang="da-DK" sz="14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 </a:t>
            </a:r>
          </a:p>
        </p:txBody>
      </p:sp>
    </p:spTree>
    <p:extLst>
      <p:ext uri="{BB962C8B-B14F-4D97-AF65-F5344CB8AC3E}">
        <p14:creationId xmlns:p14="http://schemas.microsoft.com/office/powerpoint/2010/main" val="955892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innhold 6">
            <a:extLst>
              <a:ext uri="{FF2B5EF4-FFF2-40B4-BE49-F238E27FC236}">
                <a16:creationId xmlns:a16="http://schemas.microsoft.com/office/drawing/2014/main" id="{22BA00A1-1C3F-46F7-B11F-45728B2CD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60648"/>
            <a:ext cx="4612912" cy="19027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F3907A-C1ED-47F6-8200-47FA7506E960}"/>
              </a:ext>
            </a:extLst>
          </p:cNvPr>
          <p:cNvSpPr txBox="1"/>
          <p:nvPr/>
        </p:nvSpPr>
        <p:spPr>
          <a:xfrm>
            <a:off x="899592" y="2276872"/>
            <a:ext cx="72346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Kjører du MC og er opptatt av ungdommen i nærmiljøet?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 ravnene Bergen Vest søker flere som kan være med å kjøre å bidra til å trygge ungdommen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 ravning er kjekt og sosialt, vi prøver aktivt nå og bygge opp MC gruppen i Bergen Vest. 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vil gjerne ha akkurat DEG med på laget!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Nysgjerrig?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Søk opp gruppen «MC Ravn Bergen Vest» på Facebook for mer informasjon. Der blir kjøringer og annen relevant info delt.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 en mail til 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mcgruppe@ravnvest.no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hvis du ønsker informasjon som ikke står på Facebook. </a:t>
            </a:r>
          </a:p>
        </p:txBody>
      </p:sp>
      <p:sp>
        <p:nvSpPr>
          <p:cNvPr id="4" name="Plassholder for bunntekst 4">
            <a:extLst>
              <a:ext uri="{FF2B5EF4-FFF2-40B4-BE49-F238E27FC236}">
                <a16:creationId xmlns:a16="http://schemas.microsoft.com/office/drawing/2014/main" id="{B088C1EA-F6C8-4460-AA2C-949A1906A4A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00788"/>
            <a:ext cx="5003800" cy="365125"/>
          </a:xfrm>
        </p:spPr>
        <p:txBody>
          <a:bodyPr/>
          <a:lstStyle/>
          <a:p>
            <a:pPr algn="l">
              <a:defRPr/>
            </a:pPr>
            <a:r>
              <a:rPr lang="da-DK" sz="14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Natteravnene Bergen vest </a:t>
            </a:r>
          </a:p>
        </p:txBody>
      </p:sp>
    </p:spTree>
    <p:extLst>
      <p:ext uri="{BB962C8B-B14F-4D97-AF65-F5344CB8AC3E}">
        <p14:creationId xmlns:p14="http://schemas.microsoft.com/office/powerpoint/2010/main" val="15028495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">
  <a:themeElements>
    <a:clrScheme name="Retrospek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Retrospekt">
  <a:themeElements>
    <a:clrScheme name="Retrospek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320</Words>
  <Application>Microsoft Office PowerPoint</Application>
  <PresentationFormat>Skjermfremvisning (4:3)</PresentationFormat>
  <Paragraphs>44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Retrospekt</vt:lpstr>
      <vt:lpstr>1_Retrospekt</vt:lpstr>
      <vt:lpstr>PowerPoint-presentasjon</vt:lpstr>
      <vt:lpstr>Hva er en natteravn?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Vibeke</dc:creator>
  <cp:lastModifiedBy>Grøtta, Kjerstin</cp:lastModifiedBy>
  <cp:revision>22</cp:revision>
  <dcterms:created xsi:type="dcterms:W3CDTF">2019-08-20T19:25:41Z</dcterms:created>
  <dcterms:modified xsi:type="dcterms:W3CDTF">2022-05-29T10:35:01Z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b48b937-0ae3-46f5-b32e-f3232b5be847_Enabled">
    <vt:lpwstr>True</vt:lpwstr>
  </property>
  <property fmtid="{D5CDD505-2E9C-101B-9397-08002B2CF9AE}" pid="3" name="MSIP_Label_3b48b937-0ae3-46f5-b32e-f3232b5be847_SiteId">
    <vt:lpwstr>9179d01a-e94c-4488-b5f0-4554bc474f8c</vt:lpwstr>
  </property>
  <property fmtid="{D5CDD505-2E9C-101B-9397-08002B2CF9AE}" pid="4" name="MSIP_Label_3b48b937-0ae3-46f5-b32e-f3232b5be847_Owner">
    <vt:lpwstr>hansetr@technip.onmicrosoft.com</vt:lpwstr>
  </property>
  <property fmtid="{D5CDD505-2E9C-101B-9397-08002B2CF9AE}" pid="5" name="MSIP_Label_3b48b937-0ae3-46f5-b32e-f3232b5be847_SetDate">
    <vt:lpwstr>2021-08-24T17:53:49.7085172Z</vt:lpwstr>
  </property>
  <property fmtid="{D5CDD505-2E9C-101B-9397-08002B2CF9AE}" pid="6" name="MSIP_Label_3b48b937-0ae3-46f5-b32e-f3232b5be847_Name">
    <vt:lpwstr>General</vt:lpwstr>
  </property>
  <property fmtid="{D5CDD505-2E9C-101B-9397-08002B2CF9AE}" pid="7" name="MSIP_Label_3b48b937-0ae3-46f5-b32e-f3232b5be847_Application">
    <vt:lpwstr>Microsoft Azure Information Protection</vt:lpwstr>
  </property>
  <property fmtid="{D5CDD505-2E9C-101B-9397-08002B2CF9AE}" pid="8" name="MSIP_Label_3b48b937-0ae3-46f5-b32e-f3232b5be847_ActionId">
    <vt:lpwstr>9e637037-5886-4977-a3d4-2c8cf606c138</vt:lpwstr>
  </property>
  <property fmtid="{D5CDD505-2E9C-101B-9397-08002B2CF9AE}" pid="9" name="MSIP_Label_3b48b937-0ae3-46f5-b32e-f3232b5be847_Extended_MSFT_Method">
    <vt:lpwstr>Automatic</vt:lpwstr>
  </property>
  <property fmtid="{D5CDD505-2E9C-101B-9397-08002B2CF9AE}" pid="10" name="MSIP_Label_b29603fb-7fab-4bf6-8ed3-004985bb9d91_Enabled">
    <vt:lpwstr>True</vt:lpwstr>
  </property>
  <property fmtid="{D5CDD505-2E9C-101B-9397-08002B2CF9AE}" pid="11" name="MSIP_Label_b29603fb-7fab-4bf6-8ed3-004985bb9d91_SiteId">
    <vt:lpwstr>9179d01a-e94c-4488-b5f0-4554bc474f8c</vt:lpwstr>
  </property>
  <property fmtid="{D5CDD505-2E9C-101B-9397-08002B2CF9AE}" pid="12" name="MSIP_Label_b29603fb-7fab-4bf6-8ed3-004985bb9d91_Owner">
    <vt:lpwstr>hansetr@technip.onmicrosoft.com</vt:lpwstr>
  </property>
  <property fmtid="{D5CDD505-2E9C-101B-9397-08002B2CF9AE}" pid="13" name="MSIP_Label_b29603fb-7fab-4bf6-8ed3-004985bb9d91_SetDate">
    <vt:lpwstr>2021-08-24T17:53:49.7085172Z</vt:lpwstr>
  </property>
  <property fmtid="{D5CDD505-2E9C-101B-9397-08002B2CF9AE}" pid="14" name="MSIP_Label_b29603fb-7fab-4bf6-8ed3-004985bb9d91_Name">
    <vt:lpwstr>Anyone - No Protection</vt:lpwstr>
  </property>
  <property fmtid="{D5CDD505-2E9C-101B-9397-08002B2CF9AE}" pid="15" name="MSIP_Label_b29603fb-7fab-4bf6-8ed3-004985bb9d91_Application">
    <vt:lpwstr>Microsoft Azure Information Protection</vt:lpwstr>
  </property>
  <property fmtid="{D5CDD505-2E9C-101B-9397-08002B2CF9AE}" pid="16" name="MSIP_Label_b29603fb-7fab-4bf6-8ed3-004985bb9d91_ActionId">
    <vt:lpwstr>9e637037-5886-4977-a3d4-2c8cf606c138</vt:lpwstr>
  </property>
  <property fmtid="{D5CDD505-2E9C-101B-9397-08002B2CF9AE}" pid="17" name="MSIP_Label_b29603fb-7fab-4bf6-8ed3-004985bb9d91_Parent">
    <vt:lpwstr>3b48b937-0ae3-46f5-b32e-f3232b5be847</vt:lpwstr>
  </property>
  <property fmtid="{D5CDD505-2E9C-101B-9397-08002B2CF9AE}" pid="18" name="MSIP_Label_b29603fb-7fab-4bf6-8ed3-004985bb9d91_Extended_MSFT_Method">
    <vt:lpwstr>Automatic</vt:lpwstr>
  </property>
  <property fmtid="{D5CDD505-2E9C-101B-9397-08002B2CF9AE}" pid="19" name="Sensitivity">
    <vt:lpwstr>General Anyone - No Protection</vt:lpwstr>
  </property>
</Properties>
</file>