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7" r:id="rId2"/>
    <p:sldId id="278" r:id="rId3"/>
    <p:sldId id="279" r:id="rId4"/>
    <p:sldId id="268" r:id="rId5"/>
    <p:sldId id="280" r:id="rId6"/>
    <p:sldId id="281" r:id="rId7"/>
    <p:sldId id="28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BD184-F97B-409F-B0B8-33348EE90CAA}" type="doc">
      <dgm:prSet loTypeId="urn:microsoft.com/office/officeart/2005/8/layout/radial3" loCatId="cycle" qsTypeId="urn:microsoft.com/office/officeart/2005/8/quickstyle/3d6" qsCatId="3D" csTypeId="urn:microsoft.com/office/officeart/2005/8/colors/colorful1" csCatId="colorful" phldr="1"/>
      <dgm:spPr/>
      <dgm:t>
        <a:bodyPr/>
        <a:lstStyle/>
        <a:p>
          <a:endParaRPr lang="nb-NO"/>
        </a:p>
      </dgm:t>
    </dgm:pt>
    <dgm:pt modelId="{524E3F57-A949-4278-B908-2E7B156AE362}">
      <dgm:prSet phldrT="[Tekst]"/>
      <dgm:spPr/>
      <dgm:t>
        <a:bodyPr/>
        <a:lstStyle/>
        <a:p>
          <a:r>
            <a:rPr lang="nb-NO" dirty="0"/>
            <a:t>Natteravnene Rådal</a:t>
          </a:r>
        </a:p>
      </dgm:t>
    </dgm:pt>
    <dgm:pt modelId="{AB9D5958-A73E-4232-A199-FC32640977D6}" type="parTrans" cxnId="{F4F18481-4BA3-402B-A9E2-80E50EFA127F}">
      <dgm:prSet/>
      <dgm:spPr/>
      <dgm:t>
        <a:bodyPr/>
        <a:lstStyle/>
        <a:p>
          <a:endParaRPr lang="nb-NO"/>
        </a:p>
      </dgm:t>
    </dgm:pt>
    <dgm:pt modelId="{A740A8BB-543F-4088-BCB1-AE2CB830CD8E}" type="sibTrans" cxnId="{F4F18481-4BA3-402B-A9E2-80E50EFA127F}">
      <dgm:prSet/>
      <dgm:spPr/>
      <dgm:t>
        <a:bodyPr/>
        <a:lstStyle/>
        <a:p>
          <a:endParaRPr lang="nb-NO"/>
        </a:p>
      </dgm:t>
    </dgm:pt>
    <dgm:pt modelId="{74E11192-008B-459B-9B53-8E4F9A024B5A}">
      <dgm:prSet phldrT="[Tekst]"/>
      <dgm:spPr/>
      <dgm:t>
        <a:bodyPr/>
        <a:lstStyle/>
        <a:p>
          <a:r>
            <a:rPr lang="nb-NO" dirty="0"/>
            <a:t>FAU Søråshøgda</a:t>
          </a:r>
        </a:p>
      </dgm:t>
    </dgm:pt>
    <dgm:pt modelId="{793259A8-5BFC-41F5-9698-97F5883EAFE8}" type="parTrans" cxnId="{7B5A5D16-74BD-4F58-B6DA-71D2CB93B6E2}">
      <dgm:prSet/>
      <dgm:spPr/>
      <dgm:t>
        <a:bodyPr/>
        <a:lstStyle/>
        <a:p>
          <a:endParaRPr lang="nb-NO"/>
        </a:p>
      </dgm:t>
    </dgm:pt>
    <dgm:pt modelId="{65F1C499-EEC7-4AE8-B184-844039B37813}" type="sibTrans" cxnId="{7B5A5D16-74BD-4F58-B6DA-71D2CB93B6E2}">
      <dgm:prSet/>
      <dgm:spPr/>
      <dgm:t>
        <a:bodyPr/>
        <a:lstStyle/>
        <a:p>
          <a:endParaRPr lang="nb-NO"/>
        </a:p>
      </dgm:t>
    </dgm:pt>
    <dgm:pt modelId="{AFDDF5C1-F915-477B-9652-ED6F3781148C}">
      <dgm:prSet phldrT="[Tekst]"/>
      <dgm:spPr/>
      <dgm:t>
        <a:bodyPr/>
        <a:lstStyle/>
        <a:p>
          <a:r>
            <a:rPr lang="nb-NO" dirty="0"/>
            <a:t>FAU Aurdalslia</a:t>
          </a:r>
        </a:p>
      </dgm:t>
    </dgm:pt>
    <dgm:pt modelId="{02DAA8FE-3AE3-46FB-87E0-8D9D6F350B03}" type="parTrans" cxnId="{AE95B190-023E-4EA9-B48C-CC4852EED142}">
      <dgm:prSet/>
      <dgm:spPr/>
      <dgm:t>
        <a:bodyPr/>
        <a:lstStyle/>
        <a:p>
          <a:endParaRPr lang="nb-NO"/>
        </a:p>
      </dgm:t>
    </dgm:pt>
    <dgm:pt modelId="{782B8DFA-7278-4172-AECA-CA02AF29610C}" type="sibTrans" cxnId="{AE95B190-023E-4EA9-B48C-CC4852EED142}">
      <dgm:prSet/>
      <dgm:spPr/>
      <dgm:t>
        <a:bodyPr/>
        <a:lstStyle/>
        <a:p>
          <a:endParaRPr lang="nb-NO"/>
        </a:p>
      </dgm:t>
    </dgm:pt>
    <dgm:pt modelId="{7E98B531-3993-4BAB-B008-7AF15F3EFE03}">
      <dgm:prSet phldrT="[Tekst]"/>
      <dgm:spPr/>
      <dgm:t>
        <a:bodyPr/>
        <a:lstStyle/>
        <a:p>
          <a:r>
            <a:rPr lang="nb-NO" dirty="0"/>
            <a:t>FAU Skjold</a:t>
          </a:r>
        </a:p>
      </dgm:t>
    </dgm:pt>
    <dgm:pt modelId="{10AA865F-188D-42EC-8478-A67F3DABD40D}" type="parTrans" cxnId="{E1E13157-D305-4F20-B4C8-1028303D50ED}">
      <dgm:prSet/>
      <dgm:spPr/>
      <dgm:t>
        <a:bodyPr/>
        <a:lstStyle/>
        <a:p>
          <a:endParaRPr lang="nb-NO"/>
        </a:p>
      </dgm:t>
    </dgm:pt>
    <dgm:pt modelId="{92BD0ADB-C76E-47B3-9EE2-F4F2AEDBF13C}" type="sibTrans" cxnId="{E1E13157-D305-4F20-B4C8-1028303D50ED}">
      <dgm:prSet/>
      <dgm:spPr/>
      <dgm:t>
        <a:bodyPr/>
        <a:lstStyle/>
        <a:p>
          <a:endParaRPr lang="nb-NO"/>
        </a:p>
      </dgm:t>
    </dgm:pt>
    <dgm:pt modelId="{71AEA4B4-8F3D-4165-A534-CD177EB0A878}">
      <dgm:prSet phldrT="[Tekst]"/>
      <dgm:spPr/>
      <dgm:t>
        <a:bodyPr/>
        <a:lstStyle/>
        <a:p>
          <a:r>
            <a:rPr lang="nb-NO" dirty="0"/>
            <a:t>FAU Rå</a:t>
          </a:r>
        </a:p>
      </dgm:t>
    </dgm:pt>
    <dgm:pt modelId="{BFB9CD2F-C12E-4663-85C7-3F3A1738D693}" type="parTrans" cxnId="{BDB1E173-041D-48D7-B5BA-2B0544270291}">
      <dgm:prSet/>
      <dgm:spPr/>
      <dgm:t>
        <a:bodyPr/>
        <a:lstStyle/>
        <a:p>
          <a:endParaRPr lang="nb-NO"/>
        </a:p>
      </dgm:t>
    </dgm:pt>
    <dgm:pt modelId="{B63AB317-333A-4517-BF01-261B4638D85F}" type="sibTrans" cxnId="{BDB1E173-041D-48D7-B5BA-2B0544270291}">
      <dgm:prSet/>
      <dgm:spPr/>
      <dgm:t>
        <a:bodyPr/>
        <a:lstStyle/>
        <a:p>
          <a:endParaRPr lang="nb-NO"/>
        </a:p>
      </dgm:t>
    </dgm:pt>
    <dgm:pt modelId="{DDBBA751-B89E-4B12-9A82-C298C5E9BB39}">
      <dgm:prSet phldrT="[Tekst]"/>
      <dgm:spPr/>
      <dgm:t>
        <a:bodyPr/>
        <a:lstStyle/>
        <a:p>
          <a:r>
            <a:rPr lang="nb-NO" dirty="0"/>
            <a:t>FAU Søreide</a:t>
          </a:r>
        </a:p>
      </dgm:t>
    </dgm:pt>
    <dgm:pt modelId="{D562906D-8DA2-4B79-AE3C-3E6F9BB25D4E}" type="parTrans" cxnId="{9675F914-9C73-4F68-875E-DB4C004444AA}">
      <dgm:prSet/>
      <dgm:spPr/>
      <dgm:t>
        <a:bodyPr/>
        <a:lstStyle/>
        <a:p>
          <a:endParaRPr lang="nb-NO"/>
        </a:p>
      </dgm:t>
    </dgm:pt>
    <dgm:pt modelId="{DAED355B-EFEB-4ED8-8CC4-2B1064C3EFE1}" type="sibTrans" cxnId="{9675F914-9C73-4F68-875E-DB4C004444AA}">
      <dgm:prSet/>
      <dgm:spPr/>
      <dgm:t>
        <a:bodyPr/>
        <a:lstStyle/>
        <a:p>
          <a:endParaRPr lang="nb-NO"/>
        </a:p>
      </dgm:t>
    </dgm:pt>
    <dgm:pt modelId="{76C00DC9-9F5D-426F-9BD2-FF6F08899C98}">
      <dgm:prSet phldrT="[Tekst]"/>
      <dgm:spPr/>
      <dgm:t>
        <a:bodyPr/>
        <a:lstStyle/>
        <a:p>
          <a:r>
            <a:rPr lang="nb-NO" dirty="0"/>
            <a:t>FAU Skranevatnet</a:t>
          </a:r>
        </a:p>
      </dgm:t>
    </dgm:pt>
    <dgm:pt modelId="{26E9A15A-3A26-4450-A7B3-B3AFCEDF7992}" type="parTrans" cxnId="{6812606E-336D-4419-A94B-814AD464687D}">
      <dgm:prSet/>
      <dgm:spPr/>
      <dgm:t>
        <a:bodyPr/>
        <a:lstStyle/>
        <a:p>
          <a:endParaRPr lang="nb-NO"/>
        </a:p>
      </dgm:t>
    </dgm:pt>
    <dgm:pt modelId="{216F05FC-A7DA-40F8-A6AE-3A3E9C5AE1F9}" type="sibTrans" cxnId="{6812606E-336D-4419-A94B-814AD464687D}">
      <dgm:prSet/>
      <dgm:spPr/>
      <dgm:t>
        <a:bodyPr/>
        <a:lstStyle/>
        <a:p>
          <a:endParaRPr lang="nb-NO"/>
        </a:p>
      </dgm:t>
    </dgm:pt>
    <dgm:pt modelId="{D2464D7A-F75B-4C4F-8B46-183166B57E2F}">
      <dgm:prSet phldrT="[Tekst]"/>
      <dgm:spPr/>
      <dgm:t>
        <a:bodyPr/>
        <a:lstStyle/>
        <a:p>
          <a:r>
            <a:rPr lang="nb-NO" dirty="0"/>
            <a:t>FAU Apeltun</a:t>
          </a:r>
        </a:p>
      </dgm:t>
    </dgm:pt>
    <dgm:pt modelId="{AB1B8725-8A94-445A-8508-2E337D4B88EF}" type="parTrans" cxnId="{8CD14EA0-2CF8-476C-B363-0BB4A51D0EB3}">
      <dgm:prSet/>
      <dgm:spPr/>
      <dgm:t>
        <a:bodyPr/>
        <a:lstStyle/>
        <a:p>
          <a:endParaRPr lang="nb-NO"/>
        </a:p>
      </dgm:t>
    </dgm:pt>
    <dgm:pt modelId="{7A3BB280-2A78-444E-8883-E25CFE60F4CD}" type="sibTrans" cxnId="{8CD14EA0-2CF8-476C-B363-0BB4A51D0EB3}">
      <dgm:prSet/>
      <dgm:spPr/>
      <dgm:t>
        <a:bodyPr/>
        <a:lstStyle/>
        <a:p>
          <a:endParaRPr lang="nb-NO"/>
        </a:p>
      </dgm:t>
    </dgm:pt>
    <dgm:pt modelId="{5E6869C5-11B2-43B4-8542-E7ED19308780}">
      <dgm:prSet phldrT="[Tekst]"/>
      <dgm:spPr/>
      <dgm:t>
        <a:bodyPr/>
        <a:lstStyle/>
        <a:p>
          <a:r>
            <a:rPr lang="nb-NO" dirty="0"/>
            <a:t>FAU Rådalslien</a:t>
          </a:r>
        </a:p>
      </dgm:t>
    </dgm:pt>
    <dgm:pt modelId="{2F6BB1C5-E342-4075-BA2D-E9E38C1B5463}" type="parTrans" cxnId="{22E91596-BDD5-438F-BEE5-CCC1466E8983}">
      <dgm:prSet/>
      <dgm:spPr/>
      <dgm:t>
        <a:bodyPr/>
        <a:lstStyle/>
        <a:p>
          <a:endParaRPr lang="nb-NO"/>
        </a:p>
      </dgm:t>
    </dgm:pt>
    <dgm:pt modelId="{9CBE4A6D-02BB-40DE-ACB7-2E5DCD82406E}" type="sibTrans" cxnId="{22E91596-BDD5-438F-BEE5-CCC1466E8983}">
      <dgm:prSet/>
      <dgm:spPr/>
      <dgm:t>
        <a:bodyPr/>
        <a:lstStyle/>
        <a:p>
          <a:endParaRPr lang="nb-NO"/>
        </a:p>
      </dgm:t>
    </dgm:pt>
    <dgm:pt modelId="{75833192-1EBA-4307-B151-6B45494FE4D4}" type="pres">
      <dgm:prSet presAssocID="{C63BD184-F97B-409F-B0B8-33348EE90CAA}" presName="composite" presStyleCnt="0">
        <dgm:presLayoutVars>
          <dgm:chMax val="1"/>
          <dgm:dir/>
          <dgm:resizeHandles val="exact"/>
        </dgm:presLayoutVars>
      </dgm:prSet>
      <dgm:spPr/>
    </dgm:pt>
    <dgm:pt modelId="{D1CB6E02-DB12-4335-9D5C-E31A21589E8A}" type="pres">
      <dgm:prSet presAssocID="{C63BD184-F97B-409F-B0B8-33348EE90CAA}" presName="radial" presStyleCnt="0">
        <dgm:presLayoutVars>
          <dgm:animLvl val="ctr"/>
        </dgm:presLayoutVars>
      </dgm:prSet>
      <dgm:spPr/>
    </dgm:pt>
    <dgm:pt modelId="{4F417C87-3C6B-4D85-A98F-5D52FDC62DC4}" type="pres">
      <dgm:prSet presAssocID="{524E3F57-A949-4278-B908-2E7B156AE362}" presName="centerShape" presStyleLbl="vennNode1" presStyleIdx="0" presStyleCnt="9"/>
      <dgm:spPr/>
    </dgm:pt>
    <dgm:pt modelId="{3154FD79-0796-411E-983C-817D6A2A2297}" type="pres">
      <dgm:prSet presAssocID="{76C00DC9-9F5D-426F-9BD2-FF6F08899C98}" presName="node" presStyleLbl="vennNode1" presStyleIdx="1" presStyleCnt="9">
        <dgm:presLayoutVars>
          <dgm:bulletEnabled val="1"/>
        </dgm:presLayoutVars>
      </dgm:prSet>
      <dgm:spPr/>
    </dgm:pt>
    <dgm:pt modelId="{9CA291AE-448D-42D3-8DAC-1FF6F01ACFCE}" type="pres">
      <dgm:prSet presAssocID="{D2464D7A-F75B-4C4F-8B46-183166B57E2F}" presName="node" presStyleLbl="vennNode1" presStyleIdx="2" presStyleCnt="9">
        <dgm:presLayoutVars>
          <dgm:bulletEnabled val="1"/>
        </dgm:presLayoutVars>
      </dgm:prSet>
      <dgm:spPr/>
    </dgm:pt>
    <dgm:pt modelId="{DB67AB3C-C091-46C5-A760-84523325246F}" type="pres">
      <dgm:prSet presAssocID="{5E6869C5-11B2-43B4-8542-E7ED19308780}" presName="node" presStyleLbl="vennNode1" presStyleIdx="3" presStyleCnt="9">
        <dgm:presLayoutVars>
          <dgm:bulletEnabled val="1"/>
        </dgm:presLayoutVars>
      </dgm:prSet>
      <dgm:spPr/>
    </dgm:pt>
    <dgm:pt modelId="{795B4146-AFAA-4EB2-B775-05FA1EDE5280}" type="pres">
      <dgm:prSet presAssocID="{74E11192-008B-459B-9B53-8E4F9A024B5A}" presName="node" presStyleLbl="vennNode1" presStyleIdx="4" presStyleCnt="9">
        <dgm:presLayoutVars>
          <dgm:bulletEnabled val="1"/>
        </dgm:presLayoutVars>
      </dgm:prSet>
      <dgm:spPr/>
    </dgm:pt>
    <dgm:pt modelId="{C4A0A31D-7AA1-48B9-A9E8-DCBB66F964E9}" type="pres">
      <dgm:prSet presAssocID="{AFDDF5C1-F915-477B-9652-ED6F3781148C}" presName="node" presStyleLbl="vennNode1" presStyleIdx="5" presStyleCnt="9">
        <dgm:presLayoutVars>
          <dgm:bulletEnabled val="1"/>
        </dgm:presLayoutVars>
      </dgm:prSet>
      <dgm:spPr/>
    </dgm:pt>
    <dgm:pt modelId="{B0EC1A94-347D-4A06-B73B-1EED090FB9EF}" type="pres">
      <dgm:prSet presAssocID="{7E98B531-3993-4BAB-B008-7AF15F3EFE03}" presName="node" presStyleLbl="vennNode1" presStyleIdx="6" presStyleCnt="9">
        <dgm:presLayoutVars>
          <dgm:bulletEnabled val="1"/>
        </dgm:presLayoutVars>
      </dgm:prSet>
      <dgm:spPr/>
    </dgm:pt>
    <dgm:pt modelId="{91291016-A9E8-42E2-85C8-90A386F6CDC5}" type="pres">
      <dgm:prSet presAssocID="{71AEA4B4-8F3D-4165-A534-CD177EB0A878}" presName="node" presStyleLbl="vennNode1" presStyleIdx="7" presStyleCnt="9">
        <dgm:presLayoutVars>
          <dgm:bulletEnabled val="1"/>
        </dgm:presLayoutVars>
      </dgm:prSet>
      <dgm:spPr/>
    </dgm:pt>
    <dgm:pt modelId="{8AD2EC0B-FEB9-4522-B915-11892F623D0B}" type="pres">
      <dgm:prSet presAssocID="{DDBBA751-B89E-4B12-9A82-C298C5E9BB39}" presName="node" presStyleLbl="vennNode1" presStyleIdx="8" presStyleCnt="9">
        <dgm:presLayoutVars>
          <dgm:bulletEnabled val="1"/>
        </dgm:presLayoutVars>
      </dgm:prSet>
      <dgm:spPr/>
    </dgm:pt>
  </dgm:ptLst>
  <dgm:cxnLst>
    <dgm:cxn modelId="{FCD60E03-F839-4BCA-AC4C-428448E26029}" type="presOf" srcId="{C63BD184-F97B-409F-B0B8-33348EE90CAA}" destId="{75833192-1EBA-4307-B151-6B45494FE4D4}" srcOrd="0" destOrd="0" presId="urn:microsoft.com/office/officeart/2005/8/layout/radial3"/>
    <dgm:cxn modelId="{0D36130C-FA40-42A0-BE61-8C06C212D428}" type="presOf" srcId="{DDBBA751-B89E-4B12-9A82-C298C5E9BB39}" destId="{8AD2EC0B-FEB9-4522-B915-11892F623D0B}" srcOrd="0" destOrd="0" presId="urn:microsoft.com/office/officeart/2005/8/layout/radial3"/>
    <dgm:cxn modelId="{57AAA30E-C0B8-4CD0-B37D-701F198349C2}" type="presOf" srcId="{71AEA4B4-8F3D-4165-A534-CD177EB0A878}" destId="{91291016-A9E8-42E2-85C8-90A386F6CDC5}" srcOrd="0" destOrd="0" presId="urn:microsoft.com/office/officeart/2005/8/layout/radial3"/>
    <dgm:cxn modelId="{9675F914-9C73-4F68-875E-DB4C004444AA}" srcId="{524E3F57-A949-4278-B908-2E7B156AE362}" destId="{DDBBA751-B89E-4B12-9A82-C298C5E9BB39}" srcOrd="7" destOrd="0" parTransId="{D562906D-8DA2-4B79-AE3C-3E6F9BB25D4E}" sibTransId="{DAED355B-EFEB-4ED8-8CC4-2B1064C3EFE1}"/>
    <dgm:cxn modelId="{571B0B16-FA60-463C-A36F-7234DC674300}" type="presOf" srcId="{AFDDF5C1-F915-477B-9652-ED6F3781148C}" destId="{C4A0A31D-7AA1-48B9-A9E8-DCBB66F964E9}" srcOrd="0" destOrd="0" presId="urn:microsoft.com/office/officeart/2005/8/layout/radial3"/>
    <dgm:cxn modelId="{7B5A5D16-74BD-4F58-B6DA-71D2CB93B6E2}" srcId="{524E3F57-A949-4278-B908-2E7B156AE362}" destId="{74E11192-008B-459B-9B53-8E4F9A024B5A}" srcOrd="3" destOrd="0" parTransId="{793259A8-5BFC-41F5-9698-97F5883EAFE8}" sibTransId="{65F1C499-EEC7-4AE8-B184-844039B37813}"/>
    <dgm:cxn modelId="{36F97819-F953-400B-BC4D-289FB11FBAA4}" type="presOf" srcId="{76C00DC9-9F5D-426F-9BD2-FF6F08899C98}" destId="{3154FD79-0796-411E-983C-817D6A2A2297}" srcOrd="0" destOrd="0" presId="urn:microsoft.com/office/officeart/2005/8/layout/radial3"/>
    <dgm:cxn modelId="{6812606E-336D-4419-A94B-814AD464687D}" srcId="{524E3F57-A949-4278-B908-2E7B156AE362}" destId="{76C00DC9-9F5D-426F-9BD2-FF6F08899C98}" srcOrd="0" destOrd="0" parTransId="{26E9A15A-3A26-4450-A7B3-B3AFCEDF7992}" sibTransId="{216F05FC-A7DA-40F8-A6AE-3A3E9C5AE1F9}"/>
    <dgm:cxn modelId="{BDB1E173-041D-48D7-B5BA-2B0544270291}" srcId="{524E3F57-A949-4278-B908-2E7B156AE362}" destId="{71AEA4B4-8F3D-4165-A534-CD177EB0A878}" srcOrd="6" destOrd="0" parTransId="{BFB9CD2F-C12E-4663-85C7-3F3A1738D693}" sibTransId="{B63AB317-333A-4517-BF01-261B4638D85F}"/>
    <dgm:cxn modelId="{B09EB075-7834-40D1-B667-1487624C6F99}" type="presOf" srcId="{524E3F57-A949-4278-B908-2E7B156AE362}" destId="{4F417C87-3C6B-4D85-A98F-5D52FDC62DC4}" srcOrd="0" destOrd="0" presId="urn:microsoft.com/office/officeart/2005/8/layout/radial3"/>
    <dgm:cxn modelId="{E1E13157-D305-4F20-B4C8-1028303D50ED}" srcId="{524E3F57-A949-4278-B908-2E7B156AE362}" destId="{7E98B531-3993-4BAB-B008-7AF15F3EFE03}" srcOrd="5" destOrd="0" parTransId="{10AA865F-188D-42EC-8478-A67F3DABD40D}" sibTransId="{92BD0ADB-C76E-47B3-9EE2-F4F2AEDBF13C}"/>
    <dgm:cxn modelId="{D50FF277-3DE9-44C8-ACC2-6D557E63E481}" type="presOf" srcId="{D2464D7A-F75B-4C4F-8B46-183166B57E2F}" destId="{9CA291AE-448D-42D3-8DAC-1FF6F01ACFCE}" srcOrd="0" destOrd="0" presId="urn:microsoft.com/office/officeart/2005/8/layout/radial3"/>
    <dgm:cxn modelId="{F4F18481-4BA3-402B-A9E2-80E50EFA127F}" srcId="{C63BD184-F97B-409F-B0B8-33348EE90CAA}" destId="{524E3F57-A949-4278-B908-2E7B156AE362}" srcOrd="0" destOrd="0" parTransId="{AB9D5958-A73E-4232-A199-FC32640977D6}" sibTransId="{A740A8BB-543F-4088-BCB1-AE2CB830CD8E}"/>
    <dgm:cxn modelId="{DD845185-5C09-4A04-9FC9-579F472E16D0}" type="presOf" srcId="{74E11192-008B-459B-9B53-8E4F9A024B5A}" destId="{795B4146-AFAA-4EB2-B775-05FA1EDE5280}" srcOrd="0" destOrd="0" presId="urn:microsoft.com/office/officeart/2005/8/layout/radial3"/>
    <dgm:cxn modelId="{AE95B190-023E-4EA9-B48C-CC4852EED142}" srcId="{524E3F57-A949-4278-B908-2E7B156AE362}" destId="{AFDDF5C1-F915-477B-9652-ED6F3781148C}" srcOrd="4" destOrd="0" parTransId="{02DAA8FE-3AE3-46FB-87E0-8D9D6F350B03}" sibTransId="{782B8DFA-7278-4172-AECA-CA02AF29610C}"/>
    <dgm:cxn modelId="{025B4192-E091-454A-813B-4F128926D484}" type="presOf" srcId="{5E6869C5-11B2-43B4-8542-E7ED19308780}" destId="{DB67AB3C-C091-46C5-A760-84523325246F}" srcOrd="0" destOrd="0" presId="urn:microsoft.com/office/officeart/2005/8/layout/radial3"/>
    <dgm:cxn modelId="{22E91596-BDD5-438F-BEE5-CCC1466E8983}" srcId="{524E3F57-A949-4278-B908-2E7B156AE362}" destId="{5E6869C5-11B2-43B4-8542-E7ED19308780}" srcOrd="2" destOrd="0" parTransId="{2F6BB1C5-E342-4075-BA2D-E9E38C1B5463}" sibTransId="{9CBE4A6D-02BB-40DE-ACB7-2E5DCD82406E}"/>
    <dgm:cxn modelId="{8CD14EA0-2CF8-476C-B363-0BB4A51D0EB3}" srcId="{524E3F57-A949-4278-B908-2E7B156AE362}" destId="{D2464D7A-F75B-4C4F-8B46-183166B57E2F}" srcOrd="1" destOrd="0" parTransId="{AB1B8725-8A94-445A-8508-2E337D4B88EF}" sibTransId="{7A3BB280-2A78-444E-8883-E25CFE60F4CD}"/>
    <dgm:cxn modelId="{CDBCFCE1-D140-4B74-922C-166C3829F511}" type="presOf" srcId="{7E98B531-3993-4BAB-B008-7AF15F3EFE03}" destId="{B0EC1A94-347D-4A06-B73B-1EED090FB9EF}" srcOrd="0" destOrd="0" presId="urn:microsoft.com/office/officeart/2005/8/layout/radial3"/>
    <dgm:cxn modelId="{CB6905BD-FA08-4F76-BD5F-F791F8BC8285}" type="presParOf" srcId="{75833192-1EBA-4307-B151-6B45494FE4D4}" destId="{D1CB6E02-DB12-4335-9D5C-E31A21589E8A}" srcOrd="0" destOrd="0" presId="urn:microsoft.com/office/officeart/2005/8/layout/radial3"/>
    <dgm:cxn modelId="{E2A0F841-0E74-4A03-A020-8D673C208660}" type="presParOf" srcId="{D1CB6E02-DB12-4335-9D5C-E31A21589E8A}" destId="{4F417C87-3C6B-4D85-A98F-5D52FDC62DC4}" srcOrd="0" destOrd="0" presId="urn:microsoft.com/office/officeart/2005/8/layout/radial3"/>
    <dgm:cxn modelId="{3176D685-71C2-493B-B7B2-EADFA20A4749}" type="presParOf" srcId="{D1CB6E02-DB12-4335-9D5C-E31A21589E8A}" destId="{3154FD79-0796-411E-983C-817D6A2A2297}" srcOrd="1" destOrd="0" presId="urn:microsoft.com/office/officeart/2005/8/layout/radial3"/>
    <dgm:cxn modelId="{DEF03FD9-7F37-4A47-B9AA-01CE2FA2C605}" type="presParOf" srcId="{D1CB6E02-DB12-4335-9D5C-E31A21589E8A}" destId="{9CA291AE-448D-42D3-8DAC-1FF6F01ACFCE}" srcOrd="2" destOrd="0" presId="urn:microsoft.com/office/officeart/2005/8/layout/radial3"/>
    <dgm:cxn modelId="{A8DCF3B7-8626-41EC-BFAC-8AA9CF350218}" type="presParOf" srcId="{D1CB6E02-DB12-4335-9D5C-E31A21589E8A}" destId="{DB67AB3C-C091-46C5-A760-84523325246F}" srcOrd="3" destOrd="0" presId="urn:microsoft.com/office/officeart/2005/8/layout/radial3"/>
    <dgm:cxn modelId="{AC7F6886-8FB1-4872-8A5B-A94A6DC7580A}" type="presParOf" srcId="{D1CB6E02-DB12-4335-9D5C-E31A21589E8A}" destId="{795B4146-AFAA-4EB2-B775-05FA1EDE5280}" srcOrd="4" destOrd="0" presId="urn:microsoft.com/office/officeart/2005/8/layout/radial3"/>
    <dgm:cxn modelId="{3AEABE93-2F29-481E-AC4C-10ADA2B278A9}" type="presParOf" srcId="{D1CB6E02-DB12-4335-9D5C-E31A21589E8A}" destId="{C4A0A31D-7AA1-48B9-A9E8-DCBB66F964E9}" srcOrd="5" destOrd="0" presId="urn:microsoft.com/office/officeart/2005/8/layout/radial3"/>
    <dgm:cxn modelId="{33745719-3518-41D1-8AD2-3BD919D96453}" type="presParOf" srcId="{D1CB6E02-DB12-4335-9D5C-E31A21589E8A}" destId="{B0EC1A94-347D-4A06-B73B-1EED090FB9EF}" srcOrd="6" destOrd="0" presId="urn:microsoft.com/office/officeart/2005/8/layout/radial3"/>
    <dgm:cxn modelId="{663B41BA-C665-4B60-9EC9-85455D2FAB8D}" type="presParOf" srcId="{D1CB6E02-DB12-4335-9D5C-E31A21589E8A}" destId="{91291016-A9E8-42E2-85C8-90A386F6CDC5}" srcOrd="7" destOrd="0" presId="urn:microsoft.com/office/officeart/2005/8/layout/radial3"/>
    <dgm:cxn modelId="{015C6211-95D8-4743-B308-A9DC9F6A8C94}" type="presParOf" srcId="{D1CB6E02-DB12-4335-9D5C-E31A21589E8A}" destId="{8AD2EC0B-FEB9-4522-B915-11892F623D0B}"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6966449-B7D4-452E-A636-E15DFBBD4840}" type="doc">
      <dgm:prSet loTypeId="urn:microsoft.com/office/officeart/2005/8/layout/gear1" loCatId="process" qsTypeId="urn:microsoft.com/office/officeart/2005/8/quickstyle/3d1" qsCatId="3D" csTypeId="urn:microsoft.com/office/officeart/2005/8/colors/colorful4" csCatId="colorful" phldr="1"/>
      <dgm:spPr/>
    </dgm:pt>
    <dgm:pt modelId="{0D428E20-5FFE-4B5E-AC63-C457E6C0E069}">
      <dgm:prSet phldrT="[Tekst]"/>
      <dgm:spPr/>
      <dgm:t>
        <a:bodyPr/>
        <a:lstStyle/>
        <a:p>
          <a:r>
            <a:rPr lang="nb-NO" dirty="0"/>
            <a:t>Natteravnene Rådal</a:t>
          </a:r>
        </a:p>
      </dgm:t>
    </dgm:pt>
    <dgm:pt modelId="{7585D02D-8AC8-446C-99EE-CE9AD5A244C2}" type="parTrans" cxnId="{E0D27477-58FF-46D2-A2EC-8F00EBD50591}">
      <dgm:prSet/>
      <dgm:spPr/>
      <dgm:t>
        <a:bodyPr/>
        <a:lstStyle/>
        <a:p>
          <a:endParaRPr lang="nb-NO"/>
        </a:p>
      </dgm:t>
    </dgm:pt>
    <dgm:pt modelId="{468B907A-0A27-42EA-9D84-937FD6E7B06E}" type="sibTrans" cxnId="{E0D27477-58FF-46D2-A2EC-8F00EBD50591}">
      <dgm:prSet/>
      <dgm:spPr/>
      <dgm:t>
        <a:bodyPr/>
        <a:lstStyle/>
        <a:p>
          <a:endParaRPr lang="nb-NO"/>
        </a:p>
      </dgm:t>
    </dgm:pt>
    <dgm:pt modelId="{2E859171-270C-4062-BF91-8B0D741C19D3}">
      <dgm:prSet phldrT="[Tekst]" phldr="1"/>
      <dgm:spPr/>
      <dgm:t>
        <a:bodyPr/>
        <a:lstStyle/>
        <a:p>
          <a:endParaRPr lang="nb-NO"/>
        </a:p>
      </dgm:t>
    </dgm:pt>
    <dgm:pt modelId="{D1990354-25AB-46EB-B6FE-E28146D6D90D}" type="parTrans" cxnId="{DE6F9DCB-1859-4D88-B13A-530AF0461E49}">
      <dgm:prSet/>
      <dgm:spPr/>
      <dgm:t>
        <a:bodyPr/>
        <a:lstStyle/>
        <a:p>
          <a:endParaRPr lang="nb-NO"/>
        </a:p>
      </dgm:t>
    </dgm:pt>
    <dgm:pt modelId="{76C76766-03EE-4B16-AD11-F5CDE2DF2C98}" type="sibTrans" cxnId="{DE6F9DCB-1859-4D88-B13A-530AF0461E49}">
      <dgm:prSet/>
      <dgm:spPr/>
      <dgm:t>
        <a:bodyPr/>
        <a:lstStyle/>
        <a:p>
          <a:endParaRPr lang="nb-NO"/>
        </a:p>
      </dgm:t>
    </dgm:pt>
    <dgm:pt modelId="{E37EB137-3106-4AF8-AA08-FFA7F72CF937}">
      <dgm:prSet phldrT="[Tekst]" phldr="1"/>
      <dgm:spPr/>
      <dgm:t>
        <a:bodyPr/>
        <a:lstStyle/>
        <a:p>
          <a:endParaRPr lang="nb-NO"/>
        </a:p>
      </dgm:t>
    </dgm:pt>
    <dgm:pt modelId="{D33A7CD6-B71A-406F-84F5-89FFAB6B5A76}" type="parTrans" cxnId="{B57E02E0-9677-4307-8AE9-A5F056A33F2B}">
      <dgm:prSet/>
      <dgm:spPr/>
      <dgm:t>
        <a:bodyPr/>
        <a:lstStyle/>
        <a:p>
          <a:endParaRPr lang="nb-NO"/>
        </a:p>
      </dgm:t>
    </dgm:pt>
    <dgm:pt modelId="{74451F67-3CEE-467D-B12A-166F978534C9}" type="sibTrans" cxnId="{B57E02E0-9677-4307-8AE9-A5F056A33F2B}">
      <dgm:prSet/>
      <dgm:spPr/>
      <dgm:t>
        <a:bodyPr/>
        <a:lstStyle/>
        <a:p>
          <a:endParaRPr lang="nb-NO"/>
        </a:p>
      </dgm:t>
    </dgm:pt>
    <dgm:pt modelId="{18163020-87F0-4675-A11B-B865D2110378}">
      <dgm:prSet phldrT="[Tekst]"/>
      <dgm:spPr/>
      <dgm:t>
        <a:bodyPr/>
        <a:lstStyle/>
        <a:p>
          <a:r>
            <a:rPr lang="nb-NO" dirty="0">
              <a:latin typeface="Calibri"/>
            </a:rPr>
            <a:t>1511</a:t>
          </a:r>
          <a:r>
            <a:rPr lang="nb-NO" dirty="0"/>
            <a:t> foreldre</a:t>
          </a:r>
        </a:p>
      </dgm:t>
    </dgm:pt>
    <dgm:pt modelId="{EEE0E363-1FFC-4000-BBA3-35239D174740}" type="parTrans" cxnId="{D78E8416-A8EE-4A14-AF54-DB5D8F57CA29}">
      <dgm:prSet/>
      <dgm:spPr/>
      <dgm:t>
        <a:bodyPr/>
        <a:lstStyle/>
        <a:p>
          <a:endParaRPr lang="nb-NO"/>
        </a:p>
      </dgm:t>
    </dgm:pt>
    <dgm:pt modelId="{F3BD8AAD-6FB8-4217-83C0-380C1D416557}" type="sibTrans" cxnId="{D78E8416-A8EE-4A14-AF54-DB5D8F57CA29}">
      <dgm:prSet/>
      <dgm:spPr/>
      <dgm:t>
        <a:bodyPr/>
        <a:lstStyle/>
        <a:p>
          <a:endParaRPr lang="nb-NO"/>
        </a:p>
      </dgm:t>
    </dgm:pt>
    <dgm:pt modelId="{9EB74B88-DD03-464A-8FF0-C9A4E1847161}">
      <dgm:prSet phldrT="[Tekst]"/>
      <dgm:spPr/>
      <dgm:t>
        <a:bodyPr/>
        <a:lstStyle/>
        <a:p>
          <a:br>
            <a:rPr lang="nb-NO" dirty="0"/>
          </a:br>
          <a:r>
            <a:rPr lang="nb-NO" dirty="0"/>
            <a:t>FAU</a:t>
          </a:r>
        </a:p>
        <a:p>
          <a:r>
            <a:rPr lang="nb-NO" dirty="0"/>
            <a:t> </a:t>
          </a:r>
        </a:p>
        <a:p>
          <a:endParaRPr lang="nb-NO" dirty="0"/>
        </a:p>
      </dgm:t>
    </dgm:pt>
    <dgm:pt modelId="{F60F00B2-EA06-44CC-A69A-CC0036F52869}" type="parTrans" cxnId="{4E42D256-1232-4D04-B479-6DF92E6B8B03}">
      <dgm:prSet/>
      <dgm:spPr/>
      <dgm:t>
        <a:bodyPr/>
        <a:lstStyle/>
        <a:p>
          <a:endParaRPr lang="nb-NO"/>
        </a:p>
      </dgm:t>
    </dgm:pt>
    <dgm:pt modelId="{E54183E7-166D-4182-AE8D-501861A3DC86}" type="sibTrans" cxnId="{4E42D256-1232-4D04-B479-6DF92E6B8B03}">
      <dgm:prSet/>
      <dgm:spPr/>
      <dgm:t>
        <a:bodyPr/>
        <a:lstStyle/>
        <a:p>
          <a:endParaRPr lang="nb-NO"/>
        </a:p>
      </dgm:t>
    </dgm:pt>
    <dgm:pt modelId="{56B5B526-5DA9-46B9-A85E-875D8A0F11E4}">
      <dgm:prSet phldrT="[Tekst]"/>
      <dgm:spPr/>
      <dgm:t>
        <a:bodyPr/>
        <a:lstStyle/>
        <a:p>
          <a:endParaRPr lang="nb-NO"/>
        </a:p>
      </dgm:t>
    </dgm:pt>
    <dgm:pt modelId="{AA6A5C2A-C2DA-4D2A-B647-003232FD95A5}" type="parTrans" cxnId="{BED28D1C-4530-47BF-A9A0-CC880BE69D67}">
      <dgm:prSet/>
      <dgm:spPr/>
      <dgm:t>
        <a:bodyPr/>
        <a:lstStyle/>
        <a:p>
          <a:endParaRPr lang="nb-NO"/>
        </a:p>
      </dgm:t>
    </dgm:pt>
    <dgm:pt modelId="{056946A0-FED7-4CC4-A41E-BB00CE160EE8}" type="sibTrans" cxnId="{BED28D1C-4530-47BF-A9A0-CC880BE69D67}">
      <dgm:prSet/>
      <dgm:spPr/>
      <dgm:t>
        <a:bodyPr/>
        <a:lstStyle/>
        <a:p>
          <a:endParaRPr lang="nb-NO"/>
        </a:p>
      </dgm:t>
    </dgm:pt>
    <dgm:pt modelId="{1A6F9954-A434-45A4-BF16-74C8F67326F4}" type="pres">
      <dgm:prSet presAssocID="{B6966449-B7D4-452E-A636-E15DFBBD4840}" presName="composite" presStyleCnt="0">
        <dgm:presLayoutVars>
          <dgm:chMax val="3"/>
          <dgm:animLvl val="lvl"/>
          <dgm:resizeHandles val="exact"/>
        </dgm:presLayoutVars>
      </dgm:prSet>
      <dgm:spPr/>
    </dgm:pt>
    <dgm:pt modelId="{D452A305-6E45-463B-B124-2EC343890789}" type="pres">
      <dgm:prSet presAssocID="{0D428E20-5FFE-4B5E-AC63-C457E6C0E069}" presName="gear1" presStyleLbl="node1" presStyleIdx="0" presStyleCnt="3">
        <dgm:presLayoutVars>
          <dgm:chMax val="1"/>
          <dgm:bulletEnabled val="1"/>
        </dgm:presLayoutVars>
      </dgm:prSet>
      <dgm:spPr/>
    </dgm:pt>
    <dgm:pt modelId="{BBDC7694-4F73-436C-9163-2A4FDA44FCBF}" type="pres">
      <dgm:prSet presAssocID="{0D428E20-5FFE-4B5E-AC63-C457E6C0E069}" presName="gear1srcNode" presStyleLbl="node1" presStyleIdx="0" presStyleCnt="3"/>
      <dgm:spPr/>
    </dgm:pt>
    <dgm:pt modelId="{CBC4873C-6BD3-401A-916F-2C9D28A2DC6B}" type="pres">
      <dgm:prSet presAssocID="{0D428E20-5FFE-4B5E-AC63-C457E6C0E069}" presName="gear1dstNode" presStyleLbl="node1" presStyleIdx="0" presStyleCnt="3"/>
      <dgm:spPr/>
    </dgm:pt>
    <dgm:pt modelId="{36AA26E0-56C3-48B6-83A4-4EDB717929C8}" type="pres">
      <dgm:prSet presAssocID="{18163020-87F0-4675-A11B-B865D2110378}" presName="gear2" presStyleLbl="node1" presStyleIdx="1" presStyleCnt="3">
        <dgm:presLayoutVars>
          <dgm:chMax val="1"/>
          <dgm:bulletEnabled val="1"/>
        </dgm:presLayoutVars>
      </dgm:prSet>
      <dgm:spPr/>
    </dgm:pt>
    <dgm:pt modelId="{AE59EDF8-DB4C-4E33-8D7E-4AF96096B434}" type="pres">
      <dgm:prSet presAssocID="{18163020-87F0-4675-A11B-B865D2110378}" presName="gear2srcNode" presStyleLbl="node1" presStyleIdx="1" presStyleCnt="3"/>
      <dgm:spPr/>
    </dgm:pt>
    <dgm:pt modelId="{720C6F5A-010D-4554-A74C-C068FC76AEA5}" type="pres">
      <dgm:prSet presAssocID="{18163020-87F0-4675-A11B-B865D2110378}" presName="gear2dstNode" presStyleLbl="node1" presStyleIdx="1" presStyleCnt="3"/>
      <dgm:spPr/>
    </dgm:pt>
    <dgm:pt modelId="{8F353677-867B-438C-8392-6C70D7664BE2}" type="pres">
      <dgm:prSet presAssocID="{9EB74B88-DD03-464A-8FF0-C9A4E1847161}" presName="gear3" presStyleLbl="node1" presStyleIdx="2" presStyleCnt="3" custLinFactNeighborX="1216"/>
      <dgm:spPr/>
    </dgm:pt>
    <dgm:pt modelId="{895E7240-28F9-4A1E-A846-2588759816A0}" type="pres">
      <dgm:prSet presAssocID="{9EB74B88-DD03-464A-8FF0-C9A4E1847161}" presName="gear3tx" presStyleLbl="node1" presStyleIdx="2" presStyleCnt="3">
        <dgm:presLayoutVars>
          <dgm:chMax val="1"/>
          <dgm:bulletEnabled val="1"/>
        </dgm:presLayoutVars>
      </dgm:prSet>
      <dgm:spPr/>
    </dgm:pt>
    <dgm:pt modelId="{E7A67D4D-FCBA-43CE-8FAB-063D521C2A36}" type="pres">
      <dgm:prSet presAssocID="{9EB74B88-DD03-464A-8FF0-C9A4E1847161}" presName="gear3srcNode" presStyleLbl="node1" presStyleIdx="2" presStyleCnt="3"/>
      <dgm:spPr/>
    </dgm:pt>
    <dgm:pt modelId="{DFC425EA-75E8-4A0B-A7CB-5135E1B99BC3}" type="pres">
      <dgm:prSet presAssocID="{9EB74B88-DD03-464A-8FF0-C9A4E1847161}" presName="gear3dstNode" presStyleLbl="node1" presStyleIdx="2" presStyleCnt="3"/>
      <dgm:spPr/>
    </dgm:pt>
    <dgm:pt modelId="{853FE01A-2E74-4288-B103-29C48927912B}" type="pres">
      <dgm:prSet presAssocID="{468B907A-0A27-42EA-9D84-937FD6E7B06E}" presName="connector1" presStyleLbl="sibTrans2D1" presStyleIdx="0" presStyleCnt="3"/>
      <dgm:spPr/>
    </dgm:pt>
    <dgm:pt modelId="{111E3B06-0C5A-407E-8790-BF6FBD44F1F3}" type="pres">
      <dgm:prSet presAssocID="{F3BD8AAD-6FB8-4217-83C0-380C1D416557}" presName="connector2" presStyleLbl="sibTrans2D1" presStyleIdx="1" presStyleCnt="3"/>
      <dgm:spPr/>
    </dgm:pt>
    <dgm:pt modelId="{C0754C55-B4DD-46F9-8F68-DF25923BD6C2}" type="pres">
      <dgm:prSet presAssocID="{E54183E7-166D-4182-AE8D-501861A3DC86}" presName="connector3" presStyleLbl="sibTrans2D1" presStyleIdx="2" presStyleCnt="3"/>
      <dgm:spPr/>
    </dgm:pt>
  </dgm:ptLst>
  <dgm:cxnLst>
    <dgm:cxn modelId="{D78E8416-A8EE-4A14-AF54-DB5D8F57CA29}" srcId="{B6966449-B7D4-452E-A636-E15DFBBD4840}" destId="{18163020-87F0-4675-A11B-B865D2110378}" srcOrd="1" destOrd="0" parTransId="{EEE0E363-1FFC-4000-BBA3-35239D174740}" sibTransId="{F3BD8AAD-6FB8-4217-83C0-380C1D416557}"/>
    <dgm:cxn modelId="{BED28D1C-4530-47BF-A9A0-CC880BE69D67}" srcId="{B6966449-B7D4-452E-A636-E15DFBBD4840}" destId="{56B5B526-5DA9-46B9-A85E-875D8A0F11E4}" srcOrd="3" destOrd="0" parTransId="{AA6A5C2A-C2DA-4D2A-B647-003232FD95A5}" sibTransId="{056946A0-FED7-4CC4-A41E-BB00CE160EE8}"/>
    <dgm:cxn modelId="{554AC73D-A024-47C4-BA92-0368ABA7A432}" type="presOf" srcId="{468B907A-0A27-42EA-9D84-937FD6E7B06E}" destId="{853FE01A-2E74-4288-B103-29C48927912B}" srcOrd="0" destOrd="0" presId="urn:microsoft.com/office/officeart/2005/8/layout/gear1"/>
    <dgm:cxn modelId="{63F19064-E949-4EEF-A059-205FA0B7D338}" type="presOf" srcId="{9EB74B88-DD03-464A-8FF0-C9A4E1847161}" destId="{DFC425EA-75E8-4A0B-A7CB-5135E1B99BC3}" srcOrd="3" destOrd="0" presId="urn:microsoft.com/office/officeart/2005/8/layout/gear1"/>
    <dgm:cxn modelId="{8B618A6D-82D3-408E-9DD1-D23A6367C4D3}" type="presOf" srcId="{18163020-87F0-4675-A11B-B865D2110378}" destId="{AE59EDF8-DB4C-4E33-8D7E-4AF96096B434}" srcOrd="1" destOrd="0" presId="urn:microsoft.com/office/officeart/2005/8/layout/gear1"/>
    <dgm:cxn modelId="{50BA8374-A340-4B23-A984-07B136092C2F}" type="presOf" srcId="{9EB74B88-DD03-464A-8FF0-C9A4E1847161}" destId="{8F353677-867B-438C-8392-6C70D7664BE2}" srcOrd="0" destOrd="0" presId="urn:microsoft.com/office/officeart/2005/8/layout/gear1"/>
    <dgm:cxn modelId="{53468A55-F1F7-4D8B-96C0-0CABC98C29D1}" type="presOf" srcId="{E54183E7-166D-4182-AE8D-501861A3DC86}" destId="{C0754C55-B4DD-46F9-8F68-DF25923BD6C2}" srcOrd="0" destOrd="0" presId="urn:microsoft.com/office/officeart/2005/8/layout/gear1"/>
    <dgm:cxn modelId="{4E42D256-1232-4D04-B479-6DF92E6B8B03}" srcId="{B6966449-B7D4-452E-A636-E15DFBBD4840}" destId="{9EB74B88-DD03-464A-8FF0-C9A4E1847161}" srcOrd="2" destOrd="0" parTransId="{F60F00B2-EA06-44CC-A69A-CC0036F52869}" sibTransId="{E54183E7-166D-4182-AE8D-501861A3DC86}"/>
    <dgm:cxn modelId="{E0D27477-58FF-46D2-A2EC-8F00EBD50591}" srcId="{B6966449-B7D4-452E-A636-E15DFBBD4840}" destId="{0D428E20-5FFE-4B5E-AC63-C457E6C0E069}" srcOrd="0" destOrd="0" parTransId="{7585D02D-8AC8-446C-99EE-CE9AD5A244C2}" sibTransId="{468B907A-0A27-42EA-9D84-937FD6E7B06E}"/>
    <dgm:cxn modelId="{4DB6F677-AA94-46C7-B408-87CDB493AA08}" type="presOf" srcId="{18163020-87F0-4675-A11B-B865D2110378}" destId="{720C6F5A-010D-4554-A74C-C068FC76AEA5}" srcOrd="2" destOrd="0" presId="urn:microsoft.com/office/officeart/2005/8/layout/gear1"/>
    <dgm:cxn modelId="{2D4A0B81-78E6-4CDC-ADE3-8AF41F48AFC2}" type="presOf" srcId="{0D428E20-5FFE-4B5E-AC63-C457E6C0E069}" destId="{D452A305-6E45-463B-B124-2EC343890789}" srcOrd="0" destOrd="0" presId="urn:microsoft.com/office/officeart/2005/8/layout/gear1"/>
    <dgm:cxn modelId="{1F918C88-8FC8-4995-A708-8530A8E55A1A}" type="presOf" srcId="{9EB74B88-DD03-464A-8FF0-C9A4E1847161}" destId="{895E7240-28F9-4A1E-A846-2588759816A0}" srcOrd="1" destOrd="0" presId="urn:microsoft.com/office/officeart/2005/8/layout/gear1"/>
    <dgm:cxn modelId="{5F9143AF-08FD-4674-A20C-E92F244FC951}" type="presOf" srcId="{18163020-87F0-4675-A11B-B865D2110378}" destId="{36AA26E0-56C3-48B6-83A4-4EDB717929C8}" srcOrd="0" destOrd="0" presId="urn:microsoft.com/office/officeart/2005/8/layout/gear1"/>
    <dgm:cxn modelId="{DFBD42B2-EF07-487D-9F52-78322B3669D3}" type="presOf" srcId="{0D428E20-5FFE-4B5E-AC63-C457E6C0E069}" destId="{BBDC7694-4F73-436C-9163-2A4FDA44FCBF}" srcOrd="1" destOrd="0" presId="urn:microsoft.com/office/officeart/2005/8/layout/gear1"/>
    <dgm:cxn modelId="{21BCCAB7-11AA-4752-9A12-2803F713EB56}" type="presOf" srcId="{B6966449-B7D4-452E-A636-E15DFBBD4840}" destId="{1A6F9954-A434-45A4-BF16-74C8F67326F4}" srcOrd="0" destOrd="0" presId="urn:microsoft.com/office/officeart/2005/8/layout/gear1"/>
    <dgm:cxn modelId="{DE6F9DCB-1859-4D88-B13A-530AF0461E49}" srcId="{B6966449-B7D4-452E-A636-E15DFBBD4840}" destId="{2E859171-270C-4062-BF91-8B0D741C19D3}" srcOrd="4" destOrd="0" parTransId="{D1990354-25AB-46EB-B6FE-E28146D6D90D}" sibTransId="{76C76766-03EE-4B16-AD11-F5CDE2DF2C98}"/>
    <dgm:cxn modelId="{F4E4CDCF-0BA8-4236-8980-41E61F99D32C}" type="presOf" srcId="{F3BD8AAD-6FB8-4217-83C0-380C1D416557}" destId="{111E3B06-0C5A-407E-8790-BF6FBD44F1F3}" srcOrd="0" destOrd="0" presId="urn:microsoft.com/office/officeart/2005/8/layout/gear1"/>
    <dgm:cxn modelId="{8CC5ECDF-0C55-4893-8EE0-D42F7A18EF3E}" type="presOf" srcId="{0D428E20-5FFE-4B5E-AC63-C457E6C0E069}" destId="{CBC4873C-6BD3-401A-916F-2C9D28A2DC6B}" srcOrd="2" destOrd="0" presId="urn:microsoft.com/office/officeart/2005/8/layout/gear1"/>
    <dgm:cxn modelId="{B57E02E0-9677-4307-8AE9-A5F056A33F2B}" srcId="{B6966449-B7D4-452E-A636-E15DFBBD4840}" destId="{E37EB137-3106-4AF8-AA08-FFA7F72CF937}" srcOrd="5" destOrd="0" parTransId="{D33A7CD6-B71A-406F-84F5-89FFAB6B5A76}" sibTransId="{74451F67-3CEE-467D-B12A-166F978534C9}"/>
    <dgm:cxn modelId="{B07E20E9-80A1-4F0D-B974-5B25EF5407FE}" type="presOf" srcId="{9EB74B88-DD03-464A-8FF0-C9A4E1847161}" destId="{E7A67D4D-FCBA-43CE-8FAB-063D521C2A36}" srcOrd="2" destOrd="0" presId="urn:microsoft.com/office/officeart/2005/8/layout/gear1"/>
    <dgm:cxn modelId="{FAAD0854-6D16-43CE-B615-A9FCE8CE6535}" type="presParOf" srcId="{1A6F9954-A434-45A4-BF16-74C8F67326F4}" destId="{D452A305-6E45-463B-B124-2EC343890789}" srcOrd="0" destOrd="0" presId="urn:microsoft.com/office/officeart/2005/8/layout/gear1"/>
    <dgm:cxn modelId="{EEE8E3D2-056A-4EA9-B365-2D0AF6DAFEE2}" type="presParOf" srcId="{1A6F9954-A434-45A4-BF16-74C8F67326F4}" destId="{BBDC7694-4F73-436C-9163-2A4FDA44FCBF}" srcOrd="1" destOrd="0" presId="urn:microsoft.com/office/officeart/2005/8/layout/gear1"/>
    <dgm:cxn modelId="{002499EF-035F-439C-9DC4-9190A394081B}" type="presParOf" srcId="{1A6F9954-A434-45A4-BF16-74C8F67326F4}" destId="{CBC4873C-6BD3-401A-916F-2C9D28A2DC6B}" srcOrd="2" destOrd="0" presId="urn:microsoft.com/office/officeart/2005/8/layout/gear1"/>
    <dgm:cxn modelId="{51179082-8269-4DB3-BFE7-47B23309B206}" type="presParOf" srcId="{1A6F9954-A434-45A4-BF16-74C8F67326F4}" destId="{36AA26E0-56C3-48B6-83A4-4EDB717929C8}" srcOrd="3" destOrd="0" presId="urn:microsoft.com/office/officeart/2005/8/layout/gear1"/>
    <dgm:cxn modelId="{00C710AD-2B29-4213-80E4-FDCBD162F169}" type="presParOf" srcId="{1A6F9954-A434-45A4-BF16-74C8F67326F4}" destId="{AE59EDF8-DB4C-4E33-8D7E-4AF96096B434}" srcOrd="4" destOrd="0" presId="urn:microsoft.com/office/officeart/2005/8/layout/gear1"/>
    <dgm:cxn modelId="{D7ECF8A2-4A46-4BA5-9A6A-06E902B5A65C}" type="presParOf" srcId="{1A6F9954-A434-45A4-BF16-74C8F67326F4}" destId="{720C6F5A-010D-4554-A74C-C068FC76AEA5}" srcOrd="5" destOrd="0" presId="urn:microsoft.com/office/officeart/2005/8/layout/gear1"/>
    <dgm:cxn modelId="{9148BC33-4D12-49C6-97CF-CA20B814CCCE}" type="presParOf" srcId="{1A6F9954-A434-45A4-BF16-74C8F67326F4}" destId="{8F353677-867B-438C-8392-6C70D7664BE2}" srcOrd="6" destOrd="0" presId="urn:microsoft.com/office/officeart/2005/8/layout/gear1"/>
    <dgm:cxn modelId="{1B7528D3-0588-412F-8BC7-DC5CDBCFC2EC}" type="presParOf" srcId="{1A6F9954-A434-45A4-BF16-74C8F67326F4}" destId="{895E7240-28F9-4A1E-A846-2588759816A0}" srcOrd="7" destOrd="0" presId="urn:microsoft.com/office/officeart/2005/8/layout/gear1"/>
    <dgm:cxn modelId="{A67D1417-7D24-4597-A29C-A39829364C5C}" type="presParOf" srcId="{1A6F9954-A434-45A4-BF16-74C8F67326F4}" destId="{E7A67D4D-FCBA-43CE-8FAB-063D521C2A36}" srcOrd="8" destOrd="0" presId="urn:microsoft.com/office/officeart/2005/8/layout/gear1"/>
    <dgm:cxn modelId="{151049DF-59CF-4A67-92CD-97015389B492}" type="presParOf" srcId="{1A6F9954-A434-45A4-BF16-74C8F67326F4}" destId="{DFC425EA-75E8-4A0B-A7CB-5135E1B99BC3}" srcOrd="9" destOrd="0" presId="urn:microsoft.com/office/officeart/2005/8/layout/gear1"/>
    <dgm:cxn modelId="{384FE15C-3779-405B-9C16-053F389CFB29}" type="presParOf" srcId="{1A6F9954-A434-45A4-BF16-74C8F67326F4}" destId="{853FE01A-2E74-4288-B103-29C48927912B}" srcOrd="10" destOrd="0" presId="urn:microsoft.com/office/officeart/2005/8/layout/gear1"/>
    <dgm:cxn modelId="{9E651AC3-F015-4771-AD3B-8710D4637481}" type="presParOf" srcId="{1A6F9954-A434-45A4-BF16-74C8F67326F4}" destId="{111E3B06-0C5A-407E-8790-BF6FBD44F1F3}" srcOrd="11" destOrd="0" presId="urn:microsoft.com/office/officeart/2005/8/layout/gear1"/>
    <dgm:cxn modelId="{3C216ADF-2CE1-43A8-8104-F0434276256F}" type="presParOf" srcId="{1A6F9954-A434-45A4-BF16-74C8F67326F4}" destId="{C0754C55-B4DD-46F9-8F68-DF25923BD6C2}"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17C87-3C6B-4D85-A98F-5D52FDC62DC4}">
      <dsp:nvSpPr>
        <dsp:cNvPr id="0" name=""/>
        <dsp:cNvSpPr/>
      </dsp:nvSpPr>
      <dsp:spPr>
        <a:xfrm>
          <a:off x="1064356" y="1482534"/>
          <a:ext cx="2651555" cy="2651555"/>
        </a:xfrm>
        <a:prstGeom prst="ellipse">
          <a:avLst/>
        </a:prstGeom>
        <a:solidFill>
          <a:schemeClr val="accent2">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nb-NO" sz="2500" kern="1200" dirty="0"/>
            <a:t>Natteravnene Rådal</a:t>
          </a:r>
        </a:p>
      </dsp:txBody>
      <dsp:txXfrm>
        <a:off x="1452667" y="1870845"/>
        <a:ext cx="1874933" cy="1874933"/>
      </dsp:txXfrm>
    </dsp:sp>
    <dsp:sp modelId="{3154FD79-0796-411E-983C-817D6A2A2297}">
      <dsp:nvSpPr>
        <dsp:cNvPr id="0" name=""/>
        <dsp:cNvSpPr/>
      </dsp:nvSpPr>
      <dsp:spPr>
        <a:xfrm>
          <a:off x="1727245" y="418650"/>
          <a:ext cx="1325777" cy="1325777"/>
        </a:xfrm>
        <a:prstGeom prst="ellipse">
          <a:avLst/>
        </a:prstGeom>
        <a:solidFill>
          <a:schemeClr val="accent3">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Skranevatnet</a:t>
          </a:r>
        </a:p>
      </dsp:txBody>
      <dsp:txXfrm>
        <a:off x="1921401" y="612806"/>
        <a:ext cx="937465" cy="937465"/>
      </dsp:txXfrm>
    </dsp:sp>
    <dsp:sp modelId="{9CA291AE-448D-42D3-8DAC-1FF6F01ACFCE}">
      <dsp:nvSpPr>
        <dsp:cNvPr id="0" name=""/>
        <dsp:cNvSpPr/>
      </dsp:nvSpPr>
      <dsp:spPr>
        <a:xfrm>
          <a:off x="2948258" y="924410"/>
          <a:ext cx="1325777" cy="1325777"/>
        </a:xfrm>
        <a:prstGeom prst="ellipse">
          <a:avLst/>
        </a:prstGeom>
        <a:solidFill>
          <a:schemeClr val="accent4">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Apeltun</a:t>
          </a:r>
        </a:p>
      </dsp:txBody>
      <dsp:txXfrm>
        <a:off x="3142414" y="1118566"/>
        <a:ext cx="937465" cy="937465"/>
      </dsp:txXfrm>
    </dsp:sp>
    <dsp:sp modelId="{DB67AB3C-C091-46C5-A760-84523325246F}">
      <dsp:nvSpPr>
        <dsp:cNvPr id="0" name=""/>
        <dsp:cNvSpPr/>
      </dsp:nvSpPr>
      <dsp:spPr>
        <a:xfrm>
          <a:off x="3454017" y="2145423"/>
          <a:ext cx="1325777" cy="1325777"/>
        </a:xfrm>
        <a:prstGeom prst="ellipse">
          <a:avLst/>
        </a:prstGeom>
        <a:solidFill>
          <a:schemeClr val="accent5">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Rådalslien</a:t>
          </a:r>
        </a:p>
      </dsp:txBody>
      <dsp:txXfrm>
        <a:off x="3648173" y="2339579"/>
        <a:ext cx="937465" cy="937465"/>
      </dsp:txXfrm>
    </dsp:sp>
    <dsp:sp modelId="{795B4146-AFAA-4EB2-B775-05FA1EDE5280}">
      <dsp:nvSpPr>
        <dsp:cNvPr id="0" name=""/>
        <dsp:cNvSpPr/>
      </dsp:nvSpPr>
      <dsp:spPr>
        <a:xfrm>
          <a:off x="2948258" y="3366435"/>
          <a:ext cx="1325777" cy="1325777"/>
        </a:xfrm>
        <a:prstGeom prst="ellipse">
          <a:avLst/>
        </a:prstGeom>
        <a:solidFill>
          <a:schemeClr val="accent6">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Søråshøgda</a:t>
          </a:r>
        </a:p>
      </dsp:txBody>
      <dsp:txXfrm>
        <a:off x="3142414" y="3560591"/>
        <a:ext cx="937465" cy="937465"/>
      </dsp:txXfrm>
    </dsp:sp>
    <dsp:sp modelId="{C4A0A31D-7AA1-48B9-A9E8-DCBB66F964E9}">
      <dsp:nvSpPr>
        <dsp:cNvPr id="0" name=""/>
        <dsp:cNvSpPr/>
      </dsp:nvSpPr>
      <dsp:spPr>
        <a:xfrm>
          <a:off x="1727245" y="3872195"/>
          <a:ext cx="1325777" cy="1325777"/>
        </a:xfrm>
        <a:prstGeom prst="ellipse">
          <a:avLst/>
        </a:prstGeom>
        <a:solidFill>
          <a:schemeClr val="accent2">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Aurdalslia</a:t>
          </a:r>
        </a:p>
      </dsp:txBody>
      <dsp:txXfrm>
        <a:off x="1921401" y="4066351"/>
        <a:ext cx="937465" cy="937465"/>
      </dsp:txXfrm>
    </dsp:sp>
    <dsp:sp modelId="{B0EC1A94-347D-4A06-B73B-1EED090FB9EF}">
      <dsp:nvSpPr>
        <dsp:cNvPr id="0" name=""/>
        <dsp:cNvSpPr/>
      </dsp:nvSpPr>
      <dsp:spPr>
        <a:xfrm>
          <a:off x="506233" y="3366435"/>
          <a:ext cx="1325777" cy="1325777"/>
        </a:xfrm>
        <a:prstGeom prst="ellipse">
          <a:avLst/>
        </a:prstGeom>
        <a:solidFill>
          <a:schemeClr val="accent3">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Skjold</a:t>
          </a:r>
        </a:p>
      </dsp:txBody>
      <dsp:txXfrm>
        <a:off x="700389" y="3560591"/>
        <a:ext cx="937465" cy="937465"/>
      </dsp:txXfrm>
    </dsp:sp>
    <dsp:sp modelId="{91291016-A9E8-42E2-85C8-90A386F6CDC5}">
      <dsp:nvSpPr>
        <dsp:cNvPr id="0" name=""/>
        <dsp:cNvSpPr/>
      </dsp:nvSpPr>
      <dsp:spPr>
        <a:xfrm>
          <a:off x="473" y="2145423"/>
          <a:ext cx="1325777" cy="1325777"/>
        </a:xfrm>
        <a:prstGeom prst="ellipse">
          <a:avLst/>
        </a:prstGeom>
        <a:solidFill>
          <a:schemeClr val="accent4">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Rå</a:t>
          </a:r>
        </a:p>
      </dsp:txBody>
      <dsp:txXfrm>
        <a:off x="194629" y="2339579"/>
        <a:ext cx="937465" cy="937465"/>
      </dsp:txXfrm>
    </dsp:sp>
    <dsp:sp modelId="{8AD2EC0B-FEB9-4522-B915-11892F623D0B}">
      <dsp:nvSpPr>
        <dsp:cNvPr id="0" name=""/>
        <dsp:cNvSpPr/>
      </dsp:nvSpPr>
      <dsp:spPr>
        <a:xfrm>
          <a:off x="506233" y="924410"/>
          <a:ext cx="1325777" cy="1325777"/>
        </a:xfrm>
        <a:prstGeom prst="ellipse">
          <a:avLst/>
        </a:prstGeom>
        <a:solidFill>
          <a:schemeClr val="accent5">
            <a:alpha val="50000"/>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kern="1200" dirty="0"/>
            <a:t>FAU Søreide</a:t>
          </a:r>
        </a:p>
      </dsp:txBody>
      <dsp:txXfrm>
        <a:off x="700389" y="1118566"/>
        <a:ext cx="937465" cy="937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A305-6E45-463B-B124-2EC343890789}">
      <dsp:nvSpPr>
        <dsp:cNvPr id="0" name=""/>
        <dsp:cNvSpPr/>
      </dsp:nvSpPr>
      <dsp:spPr>
        <a:xfrm>
          <a:off x="1576171" y="1474001"/>
          <a:ext cx="1801557" cy="1801557"/>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dirty="0"/>
            <a:t>Natteravnene Rådal</a:t>
          </a:r>
        </a:p>
      </dsp:txBody>
      <dsp:txXfrm>
        <a:off x="1938364" y="1896007"/>
        <a:ext cx="1077171" cy="926038"/>
      </dsp:txXfrm>
    </dsp:sp>
    <dsp:sp modelId="{36AA26E0-56C3-48B6-83A4-4EDB717929C8}">
      <dsp:nvSpPr>
        <dsp:cNvPr id="0" name=""/>
        <dsp:cNvSpPr/>
      </dsp:nvSpPr>
      <dsp:spPr>
        <a:xfrm>
          <a:off x="527992" y="1048178"/>
          <a:ext cx="1310223" cy="1310223"/>
        </a:xfrm>
        <a:prstGeom prst="gear6">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b-NO" sz="1000" kern="1200" dirty="0">
              <a:latin typeface="Calibri"/>
            </a:rPr>
            <a:t>1511</a:t>
          </a:r>
          <a:r>
            <a:rPr lang="nb-NO" sz="1000" kern="1200" dirty="0"/>
            <a:t> foreldre</a:t>
          </a:r>
        </a:p>
      </dsp:txBody>
      <dsp:txXfrm>
        <a:off x="857845" y="1380024"/>
        <a:ext cx="650517" cy="646531"/>
      </dsp:txXfrm>
    </dsp:sp>
    <dsp:sp modelId="{8F353677-867B-438C-8392-6C70D7664BE2}">
      <dsp:nvSpPr>
        <dsp:cNvPr id="0" name=""/>
        <dsp:cNvSpPr/>
      </dsp:nvSpPr>
      <dsp:spPr>
        <a:xfrm rot="20700000">
          <a:off x="1280969" y="144258"/>
          <a:ext cx="1283751" cy="1283751"/>
        </a:xfrm>
        <a:prstGeom prst="gear6">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br>
            <a:rPr lang="nb-NO" sz="1000" kern="1200" dirty="0"/>
          </a:br>
          <a:r>
            <a:rPr lang="nb-NO" sz="1000" kern="1200" dirty="0"/>
            <a:t>FAU</a:t>
          </a:r>
        </a:p>
        <a:p>
          <a:pPr marL="0" lvl="0" indent="0" algn="ctr" defTabSz="444500">
            <a:lnSpc>
              <a:spcPct val="90000"/>
            </a:lnSpc>
            <a:spcBef>
              <a:spcPct val="0"/>
            </a:spcBef>
            <a:spcAft>
              <a:spcPct val="35000"/>
            </a:spcAft>
            <a:buNone/>
          </a:pPr>
          <a:r>
            <a:rPr lang="nb-NO" sz="1000" kern="1200" dirty="0"/>
            <a:t> </a:t>
          </a:r>
        </a:p>
        <a:p>
          <a:pPr marL="0" lvl="0" indent="0" algn="ctr" defTabSz="444500">
            <a:lnSpc>
              <a:spcPct val="90000"/>
            </a:lnSpc>
            <a:spcBef>
              <a:spcPct val="0"/>
            </a:spcBef>
            <a:spcAft>
              <a:spcPct val="35000"/>
            </a:spcAft>
            <a:buNone/>
          </a:pPr>
          <a:endParaRPr lang="nb-NO" sz="1000" kern="1200" dirty="0"/>
        </a:p>
      </dsp:txBody>
      <dsp:txXfrm rot="-20700000">
        <a:off x="1562534" y="425822"/>
        <a:ext cx="720622" cy="720622"/>
      </dsp:txXfrm>
    </dsp:sp>
    <dsp:sp modelId="{853FE01A-2E74-4288-B103-29C48927912B}">
      <dsp:nvSpPr>
        <dsp:cNvPr id="0" name=""/>
        <dsp:cNvSpPr/>
      </dsp:nvSpPr>
      <dsp:spPr>
        <a:xfrm>
          <a:off x="1427821" y="1207690"/>
          <a:ext cx="2305993" cy="2305993"/>
        </a:xfrm>
        <a:prstGeom prst="circularArrow">
          <a:avLst>
            <a:gd name="adj1" fmla="val 4688"/>
            <a:gd name="adj2" fmla="val 299029"/>
            <a:gd name="adj3" fmla="val 2489435"/>
            <a:gd name="adj4" fmla="val 15920110"/>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1E3B06-0C5A-407E-8790-BF6FBD44F1F3}">
      <dsp:nvSpPr>
        <dsp:cNvPr id="0" name=""/>
        <dsp:cNvSpPr/>
      </dsp:nvSpPr>
      <dsp:spPr>
        <a:xfrm>
          <a:off x="295954" y="762218"/>
          <a:ext cx="1675448" cy="1675448"/>
        </a:xfrm>
        <a:prstGeom prst="leftCircularArrow">
          <a:avLst>
            <a:gd name="adj1" fmla="val 6452"/>
            <a:gd name="adj2" fmla="val 429999"/>
            <a:gd name="adj3" fmla="val 10489124"/>
            <a:gd name="adj4" fmla="val 14837806"/>
            <a:gd name="adj5" fmla="val 7527"/>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754C55-B4DD-46F9-8F68-DF25923BD6C2}">
      <dsp:nvSpPr>
        <dsp:cNvPr id="0" name=""/>
        <dsp:cNvSpPr/>
      </dsp:nvSpPr>
      <dsp:spPr>
        <a:xfrm>
          <a:off x="964906" y="-132988"/>
          <a:ext cx="1806470" cy="1806470"/>
        </a:xfrm>
        <a:prstGeom prst="circularArrow">
          <a:avLst>
            <a:gd name="adj1" fmla="val 5984"/>
            <a:gd name="adj2" fmla="val 394124"/>
            <a:gd name="adj3" fmla="val 13313824"/>
            <a:gd name="adj4" fmla="val 10508221"/>
            <a:gd name="adj5" fmla="val 6981"/>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3C811-6484-433A-8531-7D67DA9FE825}" type="datetimeFigureOut">
              <a:rPr lang="nb-NO" smtClean="0"/>
              <a:t>08.09.2021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55CC1-5FB6-4C7F-A912-FEC93634AE88}" type="slidenum">
              <a:rPr lang="nb-NO" smtClean="0"/>
              <a:t>‹#›</a:t>
            </a:fld>
            <a:endParaRPr lang="nb-NO"/>
          </a:p>
        </p:txBody>
      </p:sp>
    </p:spTree>
    <p:extLst>
      <p:ext uri="{BB962C8B-B14F-4D97-AF65-F5344CB8AC3E}">
        <p14:creationId xmlns:p14="http://schemas.microsoft.com/office/powerpoint/2010/main" val="3195197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A9E8569-C067-48EF-9D7C-FD1A371DC1B4}"/>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CE222E02-E27A-416D-B5C8-CEB8836DA38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b-NO"/>
          </a:p>
        </p:txBody>
      </p:sp>
      <p:sp>
        <p:nvSpPr>
          <p:cNvPr id="17412" name="Slide Number Placeholder 3">
            <a:extLst>
              <a:ext uri="{FF2B5EF4-FFF2-40B4-BE49-F238E27FC236}">
                <a16:creationId xmlns:a16="http://schemas.microsoft.com/office/drawing/2014/main" id="{AAC1EEB5-ADB9-4A49-B0E0-ADAF18D768E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660ACFA-4EAA-4E37-A43F-88727ABF7D86}" type="slidenum">
              <a:rPr lang="en-GB" altLang="nb-NO">
                <a:latin typeface="Calibri" panose="020F0502020204030204" pitchFamily="34" charset="0"/>
              </a:rPr>
              <a:pPr/>
              <a:t>2</a:t>
            </a:fld>
            <a:endParaRPr lang="en-GB" altLang="nb-NO">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607038D-11CF-4833-9045-5696DB6FDB22}"/>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E0D495B-1CCC-4E80-A842-1947F008045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b-NO"/>
          </a:p>
        </p:txBody>
      </p:sp>
      <p:sp>
        <p:nvSpPr>
          <p:cNvPr id="19460" name="Slide Number Placeholder 3">
            <a:extLst>
              <a:ext uri="{FF2B5EF4-FFF2-40B4-BE49-F238E27FC236}">
                <a16:creationId xmlns:a16="http://schemas.microsoft.com/office/drawing/2014/main" id="{C406A6DC-7B73-4D9D-B534-7462E53E96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75707E1-49E4-4789-BC93-F339956DEF28}" type="slidenum">
              <a:rPr lang="en-GB" altLang="nb-NO">
                <a:latin typeface="Calibri" panose="020F0502020204030204" pitchFamily="34" charset="0"/>
              </a:rPr>
              <a:pPr/>
              <a:t>3</a:t>
            </a:fld>
            <a:endParaRPr lang="en-GB" altLang="nb-NO">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98BD490-BF8C-4A79-A9A6-E5628E7BF48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175A72DC-B554-41EC-B920-9310DE50EB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b-NO"/>
          </a:p>
        </p:txBody>
      </p:sp>
      <p:sp>
        <p:nvSpPr>
          <p:cNvPr id="22532" name="Slide Number Placeholder 3">
            <a:extLst>
              <a:ext uri="{FF2B5EF4-FFF2-40B4-BE49-F238E27FC236}">
                <a16:creationId xmlns:a16="http://schemas.microsoft.com/office/drawing/2014/main" id="{CC4C508A-CCCA-4C40-AF10-C82D1930F5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AC0E5CC9-F472-4625-9360-54021A3F0559}" type="slidenum">
              <a:rPr lang="en-GB" altLang="nb-NO">
                <a:latin typeface="Calibri" panose="020F0502020204030204" pitchFamily="34" charset="0"/>
              </a:rPr>
              <a:pPr/>
              <a:t>5</a:t>
            </a:fld>
            <a:endParaRPr lang="en-GB" altLang="nb-NO">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C6F0561-127E-46A9-83DE-FD4B1070D7A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F4D872C-0D51-4497-AAEE-DA0655D22A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b-NO"/>
          </a:p>
        </p:txBody>
      </p:sp>
      <p:sp>
        <p:nvSpPr>
          <p:cNvPr id="24580" name="Slide Number Placeholder 3">
            <a:extLst>
              <a:ext uri="{FF2B5EF4-FFF2-40B4-BE49-F238E27FC236}">
                <a16:creationId xmlns:a16="http://schemas.microsoft.com/office/drawing/2014/main" id="{F07640C9-2F7B-4A27-AD6C-651C9A1B3C5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fld id="{ECC4AE4E-3C76-48EA-9C2A-05657D11B7BA}" type="slidenum">
              <a:rPr lang="en-GB" altLang="nb-NO">
                <a:latin typeface="Calibri" panose="020F0502020204030204" pitchFamily="34" charset="0"/>
              </a:rPr>
              <a:pPr/>
              <a:t>6</a:t>
            </a:fld>
            <a:endParaRPr lang="en-GB" altLang="nb-NO">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BF0667-043F-460A-AF82-9151CBA733E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DEA05E5-2775-4513-BCA5-C04C16B04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40598C6-7E1F-4605-B9DA-A3C02793C11F}"/>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8CDA6944-6D8A-4B72-A793-9ABB98DC4C4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DBDF0B-A27E-48E2-AF4E-7A62ED2201B4}"/>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33093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F8FE2-5248-476D-84D4-A71A42126F1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B159B9A-703D-4EA2-B1BD-D41164C671F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9E2BFB-5194-4013-8DA1-EC8619443FDE}"/>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753A7C36-8325-4D8B-8D50-55E95633233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3BEFF5-0CA3-4D3A-B6BB-FB9200BDF032}"/>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35500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E9B542D5-7598-47BE-818E-3694552F020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3B8B78E-85A8-4EF5-8A02-35A4B289D24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A2689E5-A340-453B-98E0-E47A9B9FBA0B}"/>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320DA2CF-7318-40DF-9320-3C3309BCD20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933EB0-BD5A-4959-8166-25E2659EC5D1}"/>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265893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373B1D-B010-4BE5-9C44-494B4859503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AAF7F41-612E-4254-985A-F115AE0023F6}"/>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F40C15F-60E5-4513-A622-910ECF95FD50}"/>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AD7B181C-65BC-451D-A4C2-6B83DA6E203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1B6470B-A540-419C-8E55-9BCCAB1D6495}"/>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403199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3CDD0D-5731-44BB-9D44-98CE04DD627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CDE64E1-55C0-40AC-92A2-2FEA361D56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AD7789E-1EAA-4CAB-BA4C-81E7A818C7E8}"/>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2A1A4E1C-2491-4AA6-9056-EADA96C5F9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F7BF6D6-BF55-42AE-8349-775EBD5EBCC1}"/>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244189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224F52-AEFE-4858-B429-250EF26A13F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402208D-2CAA-4744-B12E-28F37F7B156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C7D8D75-6B18-406B-A581-63EBFF13EA6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2DF7144-484D-4381-913B-91EBF68915E9}"/>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6" name="Plassholder for bunntekst 5">
            <a:extLst>
              <a:ext uri="{FF2B5EF4-FFF2-40B4-BE49-F238E27FC236}">
                <a16:creationId xmlns:a16="http://schemas.microsoft.com/office/drawing/2014/main" id="{A04467D1-B0E4-42E3-B3C0-3150F9BEDBA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EB9F1FA-D68D-4D9E-A531-B59E47B99F53}"/>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47693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419BF3-9B18-4285-919E-51651C709C7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C7765C9-5D49-44CE-A981-9764197AE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CB6C090F-F536-4787-91A2-8FE4FF8A4F1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0967B3DD-AE62-4A5F-B195-BC36307FF3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0944961-1C35-4A4F-83AE-3CD4DF1EAA1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0374D13-719F-4913-BB08-16AEB56745A6}"/>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8" name="Plassholder for bunntekst 7">
            <a:extLst>
              <a:ext uri="{FF2B5EF4-FFF2-40B4-BE49-F238E27FC236}">
                <a16:creationId xmlns:a16="http://schemas.microsoft.com/office/drawing/2014/main" id="{96F02366-158A-4805-A224-37FF5B6726A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7304B8E-9F58-4B92-9FC4-BB62B23D3478}"/>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1578065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451761-7185-4B1D-8203-3416366F357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58C9EEA-4050-4265-909F-89F618CC29E6}"/>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4" name="Plassholder for bunntekst 3">
            <a:extLst>
              <a:ext uri="{FF2B5EF4-FFF2-40B4-BE49-F238E27FC236}">
                <a16:creationId xmlns:a16="http://schemas.microsoft.com/office/drawing/2014/main" id="{0CB90C33-92CD-4639-AA8F-001DB2EE4A7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B443271-F760-4CAD-A6D0-315AB6CB42A7}"/>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72629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3B65EC-6EB4-4CB2-8D23-1B83FA534E3C}"/>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3" name="Plassholder for bunntekst 2">
            <a:extLst>
              <a:ext uri="{FF2B5EF4-FFF2-40B4-BE49-F238E27FC236}">
                <a16:creationId xmlns:a16="http://schemas.microsoft.com/office/drawing/2014/main" id="{079D4D33-3E66-4EA7-BFBA-36D2B6EBD1C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D2880350-62E5-4DD2-9436-F583BE890F3F}"/>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6934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FD5C4E-E766-491C-812D-6D9C7C57E62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D7BA371-185E-422E-9E8F-33E515B03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D635C50-6A11-4E27-B844-005F95EE7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E21E248B-3675-46CD-AE65-7C0127DF652B}"/>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6" name="Plassholder for bunntekst 5">
            <a:extLst>
              <a:ext uri="{FF2B5EF4-FFF2-40B4-BE49-F238E27FC236}">
                <a16:creationId xmlns:a16="http://schemas.microsoft.com/office/drawing/2014/main" id="{50092F24-D245-4054-92DF-42EFEB22A8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8CD7ECB-B1B3-44CD-8CE6-0A0ABE0BE002}"/>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127308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A1F30C-9D9B-49CB-A094-7015CB6357F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7B38D0E-DA24-43D7-9323-B90D4FF75D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5335210-D841-4657-B5C0-F4110F928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59E53FB-274F-4EBB-B083-F767E11EDA05}"/>
              </a:ext>
            </a:extLst>
          </p:cNvPr>
          <p:cNvSpPr>
            <a:spLocks noGrp="1"/>
          </p:cNvSpPr>
          <p:nvPr>
            <p:ph type="dt" sz="half" idx="10"/>
          </p:nvPr>
        </p:nvSpPr>
        <p:spPr/>
        <p:txBody>
          <a:bodyPr/>
          <a:lstStyle/>
          <a:p>
            <a:fld id="{57E1747B-538D-4A88-A124-67EE1D1A97CD}" type="datetimeFigureOut">
              <a:rPr lang="nb-NO" smtClean="0"/>
              <a:t>08.09.2021</a:t>
            </a:fld>
            <a:endParaRPr lang="nb-NO"/>
          </a:p>
        </p:txBody>
      </p:sp>
      <p:sp>
        <p:nvSpPr>
          <p:cNvPr id="6" name="Plassholder for bunntekst 5">
            <a:extLst>
              <a:ext uri="{FF2B5EF4-FFF2-40B4-BE49-F238E27FC236}">
                <a16:creationId xmlns:a16="http://schemas.microsoft.com/office/drawing/2014/main" id="{41858309-7A5C-4D8C-BAEB-30BA4E0DE25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3DDAA7D-B545-41B3-BB8F-878AE5D228AB}"/>
              </a:ext>
            </a:extLst>
          </p:cNvPr>
          <p:cNvSpPr>
            <a:spLocks noGrp="1"/>
          </p:cNvSpPr>
          <p:nvPr>
            <p:ph type="sldNum" sz="quarter" idx="12"/>
          </p:nvPr>
        </p:nvSpPr>
        <p:spPr/>
        <p:txBody>
          <a:bodyPr/>
          <a:lstStyle/>
          <a:p>
            <a:fld id="{B19B0637-3F8D-4197-8035-839B9267B6BB}" type="slidenum">
              <a:rPr lang="nb-NO" smtClean="0"/>
              <a:t>‹#›</a:t>
            </a:fld>
            <a:endParaRPr lang="nb-NO"/>
          </a:p>
        </p:txBody>
      </p:sp>
    </p:spTree>
    <p:extLst>
      <p:ext uri="{BB962C8B-B14F-4D97-AF65-F5344CB8AC3E}">
        <p14:creationId xmlns:p14="http://schemas.microsoft.com/office/powerpoint/2010/main" val="222730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4418841-2838-4553-B301-4BD98DA967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EE50287-B62A-49AA-B226-1625E11BE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D4B8D1D-6CE4-44F0-A740-8C841FCF8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1747B-538D-4A88-A124-67EE1D1A97CD}" type="datetimeFigureOut">
              <a:rPr lang="nb-NO" smtClean="0"/>
              <a:t>08.09.2021</a:t>
            </a:fld>
            <a:endParaRPr lang="nb-NO"/>
          </a:p>
        </p:txBody>
      </p:sp>
      <p:sp>
        <p:nvSpPr>
          <p:cNvPr id="5" name="Plassholder for bunntekst 4">
            <a:extLst>
              <a:ext uri="{FF2B5EF4-FFF2-40B4-BE49-F238E27FC236}">
                <a16:creationId xmlns:a16="http://schemas.microsoft.com/office/drawing/2014/main" id="{CBCACC78-E9A6-48F0-864F-339D90536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2FA3DA65-1973-4599-B63B-6BBEF4940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37-3F8D-4197-8035-839B9267B6BB}" type="slidenum">
              <a:rPr lang="nb-NO" smtClean="0"/>
              <a:t>‹#›</a:t>
            </a:fld>
            <a:endParaRPr lang="nb-NO"/>
          </a:p>
        </p:txBody>
      </p:sp>
    </p:spTree>
    <p:extLst>
      <p:ext uri="{BB962C8B-B14F-4D97-AF65-F5344CB8AC3E}">
        <p14:creationId xmlns:p14="http://schemas.microsoft.com/office/powerpoint/2010/main" val="1297148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natteravneneraadal@gmail.com"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dertittel 2">
            <a:extLst>
              <a:ext uri="{FF2B5EF4-FFF2-40B4-BE49-F238E27FC236}">
                <a16:creationId xmlns:a16="http://schemas.microsoft.com/office/drawing/2014/main" id="{6098F59C-5CA6-4823-A45B-67B1542560FC}"/>
              </a:ext>
            </a:extLst>
          </p:cNvPr>
          <p:cNvSpPr>
            <a:spLocks noGrp="1" noChangeArrowheads="1"/>
          </p:cNvSpPr>
          <p:nvPr>
            <p:ph type="subTitle" idx="1"/>
          </p:nvPr>
        </p:nvSpPr>
        <p:spPr bwMode="auto">
          <a:xfrm>
            <a:off x="2495551" y="5732463"/>
            <a:ext cx="7116763" cy="862012"/>
          </a:xfrm>
        </p:spPr>
        <p:txBody>
          <a:bodyPr wrap="square" numCol="1" anchor="t" anchorCtr="0" compatLnSpc="1">
            <a:prstTxWarp prst="textNoShape">
              <a:avLst/>
            </a:prstTxWarp>
          </a:bodyPr>
          <a:lstStyle/>
          <a:p>
            <a:r>
              <a:rPr lang="nb-NO" altLang="nb-NO"/>
              <a:t>                                      </a:t>
            </a:r>
          </a:p>
        </p:txBody>
      </p:sp>
      <p:sp>
        <p:nvSpPr>
          <p:cNvPr id="15363" name="Rectangle 5">
            <a:extLst>
              <a:ext uri="{FF2B5EF4-FFF2-40B4-BE49-F238E27FC236}">
                <a16:creationId xmlns:a16="http://schemas.microsoft.com/office/drawing/2014/main" id="{B0CBEDF9-6CEE-47BD-A8CA-DC6C1CDD22A4}"/>
              </a:ext>
            </a:extLst>
          </p:cNvPr>
          <p:cNvSpPr>
            <a:spLocks noChangeArrowheads="1"/>
          </p:cNvSpPr>
          <p:nvPr/>
        </p:nvSpPr>
        <p:spPr bwMode="auto">
          <a:xfrm>
            <a:off x="1524000" y="198913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a:r>
              <a:rPr lang="nb-NO" altLang="nb-NO" sz="3600" b="1">
                <a:solidFill>
                  <a:srgbClr val="FFFFFF"/>
                </a:solidFill>
                <a:latin typeface="Stencil" panose="040409050D0802020404" pitchFamily="82" charset="0"/>
                <a:ea typeface="Verdana" panose="020B0604030504040204" pitchFamily="34" charset="0"/>
                <a:cs typeface="Verdana" panose="020B0604030504040204" pitchFamily="34" charset="0"/>
              </a:rPr>
              <a:t>Natteravning: </a:t>
            </a:r>
          </a:p>
          <a:p>
            <a:pPr algn="ctr"/>
            <a:r>
              <a:rPr lang="nb-NO" altLang="nb-NO" sz="3600" b="1">
                <a:solidFill>
                  <a:srgbClr val="FFFFFF"/>
                </a:solidFill>
                <a:latin typeface="Stencil" panose="040409050D0802020404" pitchFamily="82" charset="0"/>
                <a:ea typeface="Verdana" panose="020B0604030504040204" pitchFamily="34" charset="0"/>
                <a:cs typeface="Verdana" panose="020B0604030504040204" pitchFamily="34" charset="0"/>
              </a:rPr>
              <a:t>Ett bidrar til TRYGGERE nærområde</a:t>
            </a:r>
            <a:endParaRPr lang="en-GB" altLang="nb-NO" sz="3600" b="1">
              <a:solidFill>
                <a:srgbClr val="FFFFFF"/>
              </a:solidFill>
              <a:latin typeface="Stencil" panose="040409050D0802020404" pitchFamily="82" charset="0"/>
              <a:ea typeface="Verdana" panose="020B0604030504040204" pitchFamily="34" charset="0"/>
              <a:cs typeface="Verdana" panose="020B0604030504040204" pitchFamily="34" charset="0"/>
            </a:endParaRPr>
          </a:p>
        </p:txBody>
      </p:sp>
      <p:pic>
        <p:nvPicPr>
          <p:cNvPr id="15364" name="Picture 2">
            <a:extLst>
              <a:ext uri="{FF2B5EF4-FFF2-40B4-BE49-F238E27FC236}">
                <a16:creationId xmlns:a16="http://schemas.microsoft.com/office/drawing/2014/main" id="{69DD53BB-E988-44F0-828B-C6CEE3FD2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8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a:extLst>
              <a:ext uri="{FF2B5EF4-FFF2-40B4-BE49-F238E27FC236}">
                <a16:creationId xmlns:a16="http://schemas.microsoft.com/office/drawing/2014/main" id="{1770B358-AFAF-47F0-896B-09ACC305B66B}"/>
              </a:ext>
            </a:extLst>
          </p:cNvPr>
          <p:cNvSpPr/>
          <p:nvPr/>
        </p:nvSpPr>
        <p:spPr>
          <a:xfrm>
            <a:off x="1703389" y="115889"/>
            <a:ext cx="8785225" cy="1323975"/>
          </a:xfrm>
          <a:prstGeom prst="rect">
            <a:avLst/>
          </a:prstGeom>
        </p:spPr>
        <p:txBody>
          <a:bodyPr>
            <a:spAutoFit/>
          </a:bodyPr>
          <a:lstStyle/>
          <a:p>
            <a:pPr algn="ctr">
              <a:defRPr/>
            </a:pPr>
            <a:r>
              <a:rPr lang="nb-NO" sz="48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Natteravnene Rådal</a:t>
            </a:r>
            <a:br>
              <a:rPr lang="nb-NO" sz="48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br>
            <a:endParaRPr lang="nb-NO" sz="3200" dirty="0">
              <a:solidFill>
                <a:prstClr val="black"/>
              </a:solidFill>
              <a:latin typeface="Calibri" panose="020F050202020403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BC5291C2-52C3-4FAF-9E24-8077B22E8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171858">
            <a:off x="2630488" y="4381500"/>
            <a:ext cx="1873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46FA939C-29B6-489F-B203-B1871D9EB51B}"/>
              </a:ext>
            </a:extLst>
          </p:cNvPr>
          <p:cNvSpPr>
            <a:spLocks noGrp="1"/>
          </p:cNvSpPr>
          <p:nvPr>
            <p:ph type="title"/>
          </p:nvPr>
        </p:nvSpPr>
        <p:spPr>
          <a:xfrm>
            <a:off x="1524000" y="0"/>
            <a:ext cx="9144000" cy="692150"/>
          </a:xfrm>
        </p:spPr>
        <p:txBody>
          <a:bodyPr rtlCol="0">
            <a:noAutofit/>
          </a:bodyPr>
          <a:lstStyle/>
          <a:p>
            <a:pPr algn="ctr">
              <a:defRPr/>
            </a:pPr>
            <a:r>
              <a:rPr lang="nb-NO" sz="34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Hva er en natteravn?</a:t>
            </a:r>
            <a:endParaRPr lang="en-GB" sz="3400" b="1" dirty="0">
              <a:solidFill>
                <a:srgbClr val="F3E80D"/>
              </a:solidFill>
              <a:latin typeface="Calibri" panose="020F0502020204030204" pitchFamily="34" charset="0"/>
            </a:endParaRPr>
          </a:p>
        </p:txBody>
      </p:sp>
      <p:sp>
        <p:nvSpPr>
          <p:cNvPr id="16388" name="TekstSylinder 3">
            <a:extLst>
              <a:ext uri="{FF2B5EF4-FFF2-40B4-BE49-F238E27FC236}">
                <a16:creationId xmlns:a16="http://schemas.microsoft.com/office/drawing/2014/main" id="{8175BC7E-48A8-4322-8177-8C11F9A905F8}"/>
              </a:ext>
            </a:extLst>
          </p:cNvPr>
          <p:cNvSpPr txBox="1">
            <a:spLocks noChangeArrowheads="1"/>
          </p:cNvSpPr>
          <p:nvPr/>
        </p:nvSpPr>
        <p:spPr bwMode="auto">
          <a:xfrm>
            <a:off x="1919289" y="981076"/>
            <a:ext cx="8353425" cy="417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a:solidFill>
                  <a:schemeClr val="tx1"/>
                </a:solidFill>
                <a:latin typeface="Century Gothic" panose="020B0502020202020204" pitchFamily="34" charset="0"/>
              </a:defRPr>
            </a:lvl1pPr>
            <a:lvl2pPr marL="800100" indent="-342900">
              <a:tabLst>
                <a:tab pos="457200" algn="l"/>
              </a:tabLst>
              <a:defRPr>
                <a:solidFill>
                  <a:schemeClr val="tx1"/>
                </a:solidFill>
                <a:latin typeface="Century Gothic" panose="020B0502020202020204" pitchFamily="34" charset="0"/>
              </a:defRPr>
            </a:lvl2pPr>
            <a:lvl3pPr marL="1143000" indent="-228600">
              <a:tabLst>
                <a:tab pos="457200" algn="l"/>
              </a:tabLst>
              <a:defRPr>
                <a:solidFill>
                  <a:schemeClr val="tx1"/>
                </a:solidFill>
                <a:latin typeface="Century Gothic" panose="020B0502020202020204" pitchFamily="34" charset="0"/>
              </a:defRPr>
            </a:lvl3pPr>
            <a:lvl4pPr marL="1600200" indent="-228600">
              <a:tabLst>
                <a:tab pos="457200" algn="l"/>
              </a:tabLst>
              <a:defRPr>
                <a:solidFill>
                  <a:schemeClr val="tx1"/>
                </a:solidFill>
                <a:latin typeface="Century Gothic" panose="020B0502020202020204" pitchFamily="34" charset="0"/>
              </a:defRPr>
            </a:lvl4pPr>
            <a:lvl5pPr marL="2057400" indent="-228600">
              <a:tabLst>
                <a:tab pos="457200" algn="l"/>
              </a:tabLst>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tabLst>
                <a:tab pos="457200" algn="l"/>
              </a:tabLs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tabLst>
                <a:tab pos="457200" algn="l"/>
              </a:tabLs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tabLst>
                <a:tab pos="457200" algn="l"/>
              </a:tabLs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tabLst>
                <a:tab pos="457200" algn="l"/>
              </a:tabLst>
              <a:defRPr>
                <a:solidFill>
                  <a:schemeClr val="tx1"/>
                </a:solidFill>
                <a:latin typeface="Century Gothic" panose="020B0502020202020204" pitchFamily="34" charset="0"/>
              </a:defRPr>
            </a:lvl9pPr>
          </a:lstStyle>
          <a:p>
            <a:pPr algn="ctr">
              <a:lnSpc>
                <a:spcPct val="107000"/>
              </a:lnSpc>
              <a:spcAft>
                <a:spcPts val="800"/>
              </a:spcAft>
            </a:pPr>
            <a:r>
              <a:rPr lang="nb-NO" altLang="nb-NO" sz="2000" b="1"/>
              <a:t>Det handler om å bry seg om det som skjer i nærmiljøet – </a:t>
            </a:r>
          </a:p>
          <a:p>
            <a:pPr algn="ctr">
              <a:lnSpc>
                <a:spcPct val="107000"/>
              </a:lnSpc>
              <a:spcAft>
                <a:spcPts val="800"/>
              </a:spcAft>
            </a:pPr>
            <a:r>
              <a:rPr lang="nb-NO" altLang="nb-NO" sz="2000" b="1"/>
              <a:t>skape trygghet, trivsel og tilhørighet for de unge ved å være til stede </a:t>
            </a:r>
            <a:endParaRPr lang="nb-NO" altLang="nb-NO" sz="2000" b="1">
              <a:ea typeface="Calibri" panose="020F0502020204030204" pitchFamily="34" charset="0"/>
              <a:cs typeface="Arial" panose="020B0604020202020204" pitchFamily="34" charset="0"/>
            </a:endParaRPr>
          </a:p>
          <a:p>
            <a:pPr>
              <a:lnSpc>
                <a:spcPct val="107000"/>
              </a:lnSpc>
              <a:spcAft>
                <a:spcPts val="800"/>
              </a:spcAft>
            </a:pPr>
            <a:endParaRPr lang="nb-NO" altLang="nb-NO" sz="140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altLang="nb-NO" sz="1400">
                <a:latin typeface="Calibri" panose="020F0502020204030204" pitchFamily="34" charset="0"/>
                <a:ea typeface="Calibri" panose="020F0502020204030204" pitchFamily="34" charset="0"/>
                <a:cs typeface="Arial" panose="020B0604020202020204" pitchFamily="34" charset="0"/>
              </a:rPr>
              <a:t>Natteravnene:</a:t>
            </a:r>
          </a:p>
          <a:p>
            <a:pPr lvl="1">
              <a:lnSpc>
                <a:spcPct val="107000"/>
              </a:lnSpc>
              <a:spcAft>
                <a:spcPts val="800"/>
              </a:spcAft>
              <a:buFont typeface="Wingdings" panose="05000000000000000000" pitchFamily="2" charset="2"/>
              <a:buChar char=""/>
            </a:pPr>
            <a:r>
              <a:rPr lang="nb-NO" altLang="nb-NO" sz="1400">
                <a:latin typeface="Calibri" panose="020F0502020204030204" pitchFamily="34" charset="0"/>
                <a:ea typeface="Calibri" panose="020F0502020204030204" pitchFamily="34" charset="0"/>
                <a:cs typeface="Arial" panose="020B0604020202020204" pitchFamily="34" charset="0"/>
              </a:rPr>
              <a:t>er synlig til stede som </a:t>
            </a:r>
            <a:r>
              <a:rPr lang="nb-NO" altLang="nb-NO" sz="1400" b="1">
                <a:latin typeface="Calibri" panose="020F0502020204030204" pitchFamily="34" charset="0"/>
                <a:ea typeface="Calibri" panose="020F0502020204030204" pitchFamily="34" charset="0"/>
                <a:cs typeface="Arial" panose="020B0604020202020204" pitchFamily="34" charset="0"/>
              </a:rPr>
              <a:t>edru trygge voksne</a:t>
            </a:r>
            <a:endParaRPr lang="nb-NO" altLang="nb-NO" sz="140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nb-NO" altLang="nb-NO" sz="1400">
                <a:latin typeface="Calibri" panose="020F0502020204030204" pitchFamily="34" charset="0"/>
                <a:ea typeface="Calibri" panose="020F0502020204030204" pitchFamily="34" charset="0"/>
                <a:cs typeface="Arial" panose="020B0604020202020204" pitchFamily="34" charset="0"/>
              </a:rPr>
              <a:t>har </a:t>
            </a:r>
            <a:r>
              <a:rPr lang="nb-NO" altLang="nb-NO" sz="1400" b="1">
                <a:latin typeface="Calibri" panose="020F0502020204030204" pitchFamily="34" charset="0"/>
                <a:ea typeface="Calibri" panose="020F0502020204030204" pitchFamily="34" charset="0"/>
                <a:cs typeface="Arial" panose="020B0604020202020204" pitchFamily="34" charset="0"/>
              </a:rPr>
              <a:t>moralsk taushetsplikt, </a:t>
            </a:r>
            <a:r>
              <a:rPr lang="nb-NO" altLang="nb-NO" sz="1400">
                <a:latin typeface="Calibri" panose="020F0502020204030204" pitchFamily="34" charset="0"/>
                <a:ea typeface="Calibri" panose="020F0502020204030204" pitchFamily="34" charset="0"/>
                <a:cs typeface="Arial" panose="020B0604020202020204" pitchFamily="34" charset="0"/>
              </a:rPr>
              <a:t>og er avhengige av de unges tillitt.</a:t>
            </a:r>
            <a:r>
              <a:rPr lang="nb-NO" altLang="nb-NO" sz="1400" b="1">
                <a:latin typeface="Calibri" panose="020F0502020204030204" pitchFamily="34" charset="0"/>
                <a:ea typeface="Calibri" panose="020F0502020204030204" pitchFamily="34" charset="0"/>
                <a:cs typeface="Arial" panose="020B0604020202020204" pitchFamily="34" charset="0"/>
              </a:rPr>
              <a:t> </a:t>
            </a:r>
            <a:r>
              <a:rPr lang="nb-NO" altLang="nb-NO" sz="1400">
                <a:latin typeface="Calibri" panose="020F0502020204030204" pitchFamily="34" charset="0"/>
                <a:ea typeface="Calibri" panose="020F0502020204030204" pitchFamily="34" charset="0"/>
                <a:cs typeface="Arial" panose="020B0604020202020204" pitchFamily="34" charset="0"/>
              </a:rPr>
              <a:t> </a:t>
            </a:r>
          </a:p>
          <a:p>
            <a:pPr lvl="1">
              <a:lnSpc>
                <a:spcPct val="107000"/>
              </a:lnSpc>
              <a:spcAft>
                <a:spcPts val="800"/>
              </a:spcAft>
              <a:buFont typeface="Wingdings" panose="05000000000000000000" pitchFamily="2" charset="2"/>
              <a:buChar char=""/>
            </a:pPr>
            <a:r>
              <a:rPr lang="nb-NO" altLang="nb-NO" sz="1400">
                <a:latin typeface="Calibri" panose="020F0502020204030204" pitchFamily="34" charset="0"/>
                <a:ea typeface="Calibri" panose="020F0502020204030204" pitchFamily="34" charset="0"/>
                <a:cs typeface="Arial" panose="020B0604020202020204" pitchFamily="34" charset="0"/>
              </a:rPr>
              <a:t>utviser skjønn, sunn fornuft, medmenneskelig</a:t>
            </a:r>
            <a:r>
              <a:rPr lang="nb-NO" altLang="nb-NO" sz="1400" b="1">
                <a:latin typeface="Calibri" panose="020F0502020204030204" pitchFamily="34" charset="0"/>
                <a:ea typeface="Calibri" panose="020F0502020204030204" pitchFamily="34" charset="0"/>
                <a:cs typeface="Arial" panose="020B0604020202020204" pitchFamily="34" charset="0"/>
              </a:rPr>
              <a:t> ansvar og omsorg </a:t>
            </a:r>
            <a:endParaRPr lang="en-US" altLang="nb-NO" sz="140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nb-NO" altLang="nb-NO" sz="1400">
                <a:latin typeface="Calibri" panose="020F0502020204030204" pitchFamily="34" charset="0"/>
                <a:ea typeface="Calibri" panose="020F0502020204030204" pitchFamily="34" charset="0"/>
                <a:cs typeface="Arial" panose="020B0604020202020204" pitchFamily="34" charset="0"/>
              </a:rPr>
              <a:t>er privatpersoner uten særskilte fullmakter</a:t>
            </a:r>
            <a:endParaRPr lang="en-US" altLang="nb-NO" sz="140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nb-NO" altLang="nb-NO" sz="1400" b="1">
                <a:latin typeface="Calibri" panose="020F0502020204030204" pitchFamily="34" charset="0"/>
                <a:ea typeface="Calibri" panose="020F0502020204030204" pitchFamily="34" charset="0"/>
                <a:cs typeface="Arial" panose="020B0604020202020204" pitchFamily="34" charset="0"/>
              </a:rPr>
              <a:t>tilbyr aldri transport eller låner ut penger</a:t>
            </a:r>
            <a:endParaRPr lang="en-US" altLang="nb-NO" sz="140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nb-NO" altLang="nb-NO" sz="1400" b="1">
                <a:latin typeface="Calibri" panose="020F0502020204030204" pitchFamily="34" charset="0"/>
                <a:ea typeface="Calibri" panose="020F0502020204030204" pitchFamily="34" charset="0"/>
                <a:cs typeface="Arial" panose="020B0604020202020204" pitchFamily="34" charset="0"/>
              </a:rPr>
              <a:t>griper ikke fysisk inn i slåsskamper</a:t>
            </a:r>
            <a:r>
              <a:rPr lang="nb-NO" altLang="nb-NO" sz="1400">
                <a:latin typeface="Calibri" panose="020F0502020204030204" pitchFamily="34" charset="0"/>
                <a:ea typeface="Calibri" panose="020F0502020204030204" pitchFamily="34" charset="0"/>
                <a:cs typeface="Arial" panose="020B0604020202020204" pitchFamily="34" charset="0"/>
              </a:rPr>
              <a:t>, men melder fra til politiet</a:t>
            </a:r>
            <a:endParaRPr lang="en-US" altLang="nb-NO" sz="1400">
              <a:latin typeface="Calibri" panose="020F0502020204030204" pitchFamily="34" charset="0"/>
              <a:ea typeface="Calibri" panose="020F0502020204030204" pitchFamily="34" charset="0"/>
              <a:cs typeface="Arial" panose="020B0604020202020204" pitchFamily="34" charset="0"/>
            </a:endParaRPr>
          </a:p>
          <a:p>
            <a:pPr lvl="1">
              <a:lnSpc>
                <a:spcPct val="107000"/>
              </a:lnSpc>
              <a:spcAft>
                <a:spcPts val="800"/>
              </a:spcAft>
              <a:buFont typeface="Wingdings" panose="05000000000000000000" pitchFamily="2" charset="2"/>
              <a:buChar char=""/>
            </a:pPr>
            <a:r>
              <a:rPr lang="nb-NO" altLang="nb-NO" sz="1400">
                <a:latin typeface="Calibri" panose="020F0502020204030204" pitchFamily="34" charset="0"/>
                <a:ea typeface="Calibri" panose="020F0502020204030204" pitchFamily="34" charset="0"/>
                <a:cs typeface="Arial" panose="020B0604020202020204" pitchFamily="34" charset="0"/>
              </a:rPr>
              <a:t>ravner </a:t>
            </a:r>
            <a:r>
              <a:rPr lang="nb-NO" altLang="nb-NO" sz="1400" b="1">
                <a:latin typeface="Calibri" panose="020F0502020204030204" pitchFamily="34" charset="0"/>
                <a:ea typeface="Calibri" panose="020F0502020204030204" pitchFamily="34" charset="0"/>
                <a:cs typeface="Arial" panose="020B0604020202020204" pitchFamily="34" charset="0"/>
              </a:rPr>
              <a:t>i grupper</a:t>
            </a:r>
            <a:r>
              <a:rPr lang="nb-NO" altLang="nb-NO" sz="1400">
                <a:latin typeface="Calibri" panose="020F0502020204030204" pitchFamily="34" charset="0"/>
                <a:ea typeface="Calibri" panose="020F0502020204030204" pitchFamily="34" charset="0"/>
                <a:cs typeface="Arial" panose="020B0604020202020204" pitchFamily="34" charset="0"/>
              </a:rPr>
              <a:t>, aldri alene</a:t>
            </a:r>
            <a:endParaRPr lang="en-US" altLang="nb-NO" sz="1400">
              <a:latin typeface="Calibri" panose="020F0502020204030204" pitchFamily="34" charset="0"/>
              <a:ea typeface="Calibri" panose="020F0502020204030204" pitchFamily="34" charset="0"/>
              <a:cs typeface="Arial" panose="020B0604020202020204" pitchFamily="34" charset="0"/>
            </a:endParaRPr>
          </a:p>
        </p:txBody>
      </p:sp>
      <p:pic>
        <p:nvPicPr>
          <p:cNvPr id="16389" name="Picture 2">
            <a:extLst>
              <a:ext uri="{FF2B5EF4-FFF2-40B4-BE49-F238E27FC236}">
                <a16:creationId xmlns:a16="http://schemas.microsoft.com/office/drawing/2014/main" id="{64A72CAF-C726-45CF-B5B6-6ABBD1F27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734">
            <a:off x="7731125" y="4071938"/>
            <a:ext cx="1873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2">
            <a:extLst>
              <a:ext uri="{FF2B5EF4-FFF2-40B4-BE49-F238E27FC236}">
                <a16:creationId xmlns:a16="http://schemas.microsoft.com/office/drawing/2014/main" id="{CA890C8C-0157-4626-A853-88932468C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78313">
            <a:off x="5265738" y="4597400"/>
            <a:ext cx="1873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88A7-C129-4761-A626-D7EBC75A8162}"/>
              </a:ext>
            </a:extLst>
          </p:cNvPr>
          <p:cNvSpPr>
            <a:spLocks noGrp="1"/>
          </p:cNvSpPr>
          <p:nvPr>
            <p:ph type="title"/>
          </p:nvPr>
        </p:nvSpPr>
        <p:spPr>
          <a:xfrm>
            <a:off x="1524000" y="0"/>
            <a:ext cx="9144000" cy="908050"/>
          </a:xfrm>
        </p:spPr>
        <p:txBody>
          <a:bodyPr rtlCol="0">
            <a:noAutofit/>
          </a:bodyPr>
          <a:lstStyle/>
          <a:p>
            <a:pPr>
              <a:defRPr/>
            </a:pPr>
            <a:r>
              <a:rPr lang="nb-NO" sz="40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Hvem er Natteravnene Rådal?</a:t>
            </a:r>
            <a:endParaRPr lang="en-GB" sz="4000" b="1" dirty="0">
              <a:solidFill>
                <a:srgbClr val="F3E80D"/>
              </a:solidFill>
              <a:latin typeface="Calibri" panose="020F0502020204030204" pitchFamily="34" charset="0"/>
            </a:endParaRPr>
          </a:p>
        </p:txBody>
      </p:sp>
      <p:sp>
        <p:nvSpPr>
          <p:cNvPr id="18435" name="Rektangel 2">
            <a:extLst>
              <a:ext uri="{FF2B5EF4-FFF2-40B4-BE49-F238E27FC236}">
                <a16:creationId xmlns:a16="http://schemas.microsoft.com/office/drawing/2014/main" id="{3471218B-A2A7-4E1A-80FC-FCDD49723BD1}"/>
              </a:ext>
            </a:extLst>
          </p:cNvPr>
          <p:cNvSpPr>
            <a:spLocks noChangeArrowheads="1"/>
          </p:cNvSpPr>
          <p:nvPr/>
        </p:nvSpPr>
        <p:spPr bwMode="auto">
          <a:xfrm>
            <a:off x="5124450" y="1628775"/>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nb-NO" altLang="nb-NO"/>
              <a:t> </a:t>
            </a:r>
          </a:p>
        </p:txBody>
      </p:sp>
      <p:graphicFrame>
        <p:nvGraphicFramePr>
          <p:cNvPr id="7" name="Plassholder for innhold 3">
            <a:extLst>
              <a:ext uri="{FF2B5EF4-FFF2-40B4-BE49-F238E27FC236}">
                <a16:creationId xmlns:a16="http://schemas.microsoft.com/office/drawing/2014/main" id="{C065FC8D-302A-404E-966F-F568F930ACF6}"/>
              </a:ext>
            </a:extLst>
          </p:cNvPr>
          <p:cNvGraphicFramePr>
            <a:graphicFrameLocks noGrp="1"/>
          </p:cNvGraphicFramePr>
          <p:nvPr>
            <p:ph idx="1"/>
          </p:nvPr>
        </p:nvGraphicFramePr>
        <p:xfrm>
          <a:off x="1703513" y="-171400"/>
          <a:ext cx="4780269"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018E9338-BC86-42DA-943E-8D818E389063}"/>
              </a:ext>
            </a:extLst>
          </p:cNvPr>
          <p:cNvGraphicFramePr/>
          <p:nvPr/>
        </p:nvGraphicFramePr>
        <p:xfrm>
          <a:off x="6384031" y="1268761"/>
          <a:ext cx="3479898" cy="32755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438" name="TekstSylinder 3">
            <a:extLst>
              <a:ext uri="{FF2B5EF4-FFF2-40B4-BE49-F238E27FC236}">
                <a16:creationId xmlns:a16="http://schemas.microsoft.com/office/drawing/2014/main" id="{6B1331E8-319F-4F04-8261-FB6E1F65C180}"/>
              </a:ext>
            </a:extLst>
          </p:cNvPr>
          <p:cNvSpPr txBox="1">
            <a:spLocks noChangeArrowheads="1"/>
          </p:cNvSpPr>
          <p:nvPr/>
        </p:nvSpPr>
        <p:spPr bwMode="auto">
          <a:xfrm>
            <a:off x="1703389" y="4749801"/>
            <a:ext cx="8713787"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628650" indent="-1714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lvl="1">
              <a:buFont typeface="Wingdings" panose="05000000000000000000" pitchFamily="2" charset="2"/>
              <a:buChar char="§"/>
            </a:pPr>
            <a:r>
              <a:rPr lang="nb-NO" altLang="nb-NO" sz="1100">
                <a:cs typeface="Calibri" panose="020F0502020204030204" pitchFamily="34" charset="0"/>
              </a:rPr>
              <a:t>Natteravnene Rådal består og drives av FAU-ene på overnevnte skoler.</a:t>
            </a:r>
            <a:br>
              <a:rPr lang="nb-NO" altLang="nb-NO" sz="1100">
                <a:cs typeface="Calibri" panose="020F0502020204030204" pitchFamily="34" charset="0"/>
              </a:rPr>
            </a:br>
            <a:endParaRPr lang="nb-NO" altLang="nb-NO" sz="1100">
              <a:cs typeface="Calibri" panose="020F0502020204030204" pitchFamily="34" charset="0"/>
            </a:endParaRPr>
          </a:p>
          <a:p>
            <a:pPr lvl="1">
              <a:buFont typeface="Wingdings" panose="05000000000000000000" pitchFamily="2" charset="2"/>
              <a:buChar char="§"/>
            </a:pPr>
            <a:r>
              <a:rPr lang="nb-NO" altLang="nb-NO" sz="1100"/>
              <a:t>Natteravning er den eneste formen for «dugnad» en utfører på ungdomskolen – på barneskolen bidrar 7. trinn.</a:t>
            </a:r>
            <a:br>
              <a:rPr lang="nb-NO" altLang="nb-NO" sz="1100"/>
            </a:br>
            <a:endParaRPr lang="nb-NO" altLang="nb-NO" sz="1100"/>
          </a:p>
          <a:p>
            <a:pPr lvl="1">
              <a:buFont typeface="Wingdings" panose="05000000000000000000" pitchFamily="2" charset="2"/>
              <a:buChar char="§"/>
            </a:pPr>
            <a:r>
              <a:rPr lang="nb-NO" altLang="nb-NO" sz="1100">
                <a:cs typeface="Calibri" panose="020F0502020204030204" pitchFamily="34" charset="0"/>
              </a:rPr>
              <a:t>Natteravnsarbeidet  organiseres av skolens FAU, og du vil motta innkalling via e-post. Det er viktig at du stiller til oppsatt vakt, eller evt. bytter vakt med noen andre foreldre i deres respektive klasser. Dersom bytte ikke lykkes, er det flott om du gir tilbakemelding til FAU, slik at ny dato kan tildeles.</a:t>
            </a:r>
            <a:br>
              <a:rPr lang="nb-NO" altLang="nb-NO" sz="1100">
                <a:cs typeface="Calibri" panose="020F0502020204030204" pitchFamily="34" charset="0"/>
              </a:rPr>
            </a:br>
            <a:endParaRPr lang="nb-NO" altLang="nb-NO" sz="1100">
              <a:cs typeface="Calibri" panose="020F0502020204030204" pitchFamily="34" charset="0"/>
            </a:endParaRPr>
          </a:p>
          <a:p>
            <a:pPr lvl="1">
              <a:buFont typeface="Wingdings" panose="05000000000000000000" pitchFamily="2" charset="2"/>
              <a:buChar char="§"/>
            </a:pPr>
            <a:r>
              <a:rPr lang="nb-NO" altLang="nb-NO" sz="1100">
                <a:cs typeface="Calibri" panose="020F0502020204030204" pitchFamily="34" charset="0"/>
              </a:rPr>
              <a:t>Foreldre innkalles og deltar på en ravnevakt (3,5 time) per skoleår per elev.</a:t>
            </a:r>
            <a:br>
              <a:rPr lang="nb-NO" altLang="nb-NO" sz="1100">
                <a:cs typeface="Calibri" panose="020F0502020204030204" pitchFamily="34" charset="0"/>
              </a:rPr>
            </a:br>
            <a:endParaRPr lang="nb-NO" altLang="nb-NO" sz="1100">
              <a:cs typeface="Calibri" panose="020F0502020204030204" pitchFamily="34" charset="0"/>
            </a:endParaRPr>
          </a:p>
          <a:p>
            <a:pPr lvl="1">
              <a:buFont typeface="Wingdings" panose="05000000000000000000" pitchFamily="2" charset="2"/>
              <a:buChar char="§"/>
            </a:pPr>
            <a:r>
              <a:rPr lang="nb-NO" altLang="nb-NO" sz="1100">
                <a:cs typeface="Calibri" panose="020F0502020204030204" pitchFamily="34" charset="0"/>
              </a:rPr>
              <a:t>Nødvending informasjon om natteravnrollen fås ved oppmøte – her får en også utdelt jakke/vest og førstehjelpsutstyr.</a:t>
            </a:r>
          </a:p>
          <a:p>
            <a:endParaRPr lang="nb-NO" altLang="nb-NO"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D0DC1F8-EF7B-4D61-96BD-21C81F687D61}"/>
              </a:ext>
            </a:extLst>
          </p:cNvPr>
          <p:cNvSpPr>
            <a:spLocks noGrp="1"/>
          </p:cNvSpPr>
          <p:nvPr>
            <p:ph type="title"/>
          </p:nvPr>
        </p:nvSpPr>
        <p:spPr>
          <a:xfrm>
            <a:off x="1524000" y="1"/>
            <a:ext cx="9144000" cy="1052513"/>
          </a:xfrm>
        </p:spPr>
        <p:txBody>
          <a:bodyPr rtlCol="0">
            <a:noAutofit/>
          </a:bodyPr>
          <a:lstStyle/>
          <a:p>
            <a:pPr>
              <a:defRPr/>
            </a:pPr>
            <a:r>
              <a:rPr lang="nb-NO" sz="32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«En natteravn kveld» er en meningsfull kveld!</a:t>
            </a:r>
            <a:endParaRPr lang="en-GB" sz="3200" b="1" dirty="0">
              <a:solidFill>
                <a:srgbClr val="F3E80D"/>
              </a:solidFill>
              <a:latin typeface="Calibri" panose="020F0502020204030204" pitchFamily="34" charset="0"/>
            </a:endParaRPr>
          </a:p>
        </p:txBody>
      </p:sp>
      <p:pic>
        <p:nvPicPr>
          <p:cNvPr id="20483" name="Picture 2">
            <a:extLst>
              <a:ext uri="{FF2B5EF4-FFF2-40B4-BE49-F238E27FC236}">
                <a16:creationId xmlns:a16="http://schemas.microsoft.com/office/drawing/2014/main" id="{F1E7DD46-A276-4956-BB7C-E83521E13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33077">
            <a:off x="2003426" y="3284538"/>
            <a:ext cx="2454275" cy="3122612"/>
          </a:xfrm>
          <a:prstGeom prst="rect">
            <a:avLst/>
          </a:prstGeom>
          <a:noFill/>
          <a:ln w="9525">
            <a:solidFill>
              <a:srgbClr val="F3E80D"/>
            </a:solidFill>
            <a:miter lim="800000"/>
            <a:headEnd/>
            <a:tailEnd/>
          </a:ln>
          <a:extLst>
            <a:ext uri="{909E8E84-426E-40DD-AFC4-6F175D3DCCD1}">
              <a14:hiddenFill xmlns:a14="http://schemas.microsoft.com/office/drawing/2010/main">
                <a:solidFill>
                  <a:schemeClr val="accent1"/>
                </a:solidFill>
              </a14:hiddenFill>
            </a:ext>
          </a:extLst>
        </p:spPr>
      </p:pic>
      <p:pic>
        <p:nvPicPr>
          <p:cNvPr id="20484" name="Picture 3">
            <a:extLst>
              <a:ext uri="{FF2B5EF4-FFF2-40B4-BE49-F238E27FC236}">
                <a16:creationId xmlns:a16="http://schemas.microsoft.com/office/drawing/2014/main" id="{E006E84A-7241-4484-BBA4-E911E1D390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3300">
            <a:off x="8256589" y="1179513"/>
            <a:ext cx="2128837" cy="2546350"/>
          </a:xfrm>
          <a:prstGeom prst="rect">
            <a:avLst/>
          </a:prstGeom>
          <a:noFill/>
          <a:ln w="9525">
            <a:solidFill>
              <a:srgbClr val="F3E80D"/>
            </a:solidFill>
            <a:miter lim="800000"/>
            <a:headEnd/>
            <a:tailEnd/>
          </a:ln>
          <a:extLst>
            <a:ext uri="{909E8E84-426E-40DD-AFC4-6F175D3DCCD1}">
              <a14:hiddenFill xmlns:a14="http://schemas.microsoft.com/office/drawing/2010/main">
                <a:solidFill>
                  <a:schemeClr val="accent1"/>
                </a:solidFill>
              </a14:hiddenFill>
            </a:ext>
          </a:extLst>
        </p:spPr>
      </p:pic>
      <p:pic>
        <p:nvPicPr>
          <p:cNvPr id="20485" name="Picture 2">
            <a:extLst>
              <a:ext uri="{FF2B5EF4-FFF2-40B4-BE49-F238E27FC236}">
                <a16:creationId xmlns:a16="http://schemas.microsoft.com/office/drawing/2014/main" id="{858F0BC2-0105-4466-A671-C51C796A0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9734">
            <a:off x="5229225" y="1784350"/>
            <a:ext cx="1873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6" name="TekstSylinder 1">
            <a:extLst>
              <a:ext uri="{FF2B5EF4-FFF2-40B4-BE49-F238E27FC236}">
                <a16:creationId xmlns:a16="http://schemas.microsoft.com/office/drawing/2014/main" id="{6C70E7FF-D2B3-46C2-9849-3DD78D70AA9C}"/>
              </a:ext>
            </a:extLst>
          </p:cNvPr>
          <p:cNvSpPr txBox="1">
            <a:spLocks noChangeArrowheads="1"/>
          </p:cNvSpPr>
          <p:nvPr/>
        </p:nvSpPr>
        <p:spPr bwMode="auto">
          <a:xfrm>
            <a:off x="5016501" y="4365626"/>
            <a:ext cx="5400675" cy="240065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endParaRPr lang="nb-NO" altLang="nb-NO" sz="1200" b="1"/>
          </a:p>
          <a:p>
            <a:r>
              <a:rPr lang="nb-NO" altLang="nb-NO" sz="1200" b="1"/>
              <a:t>Et lite bidrag gir stor effekt!</a:t>
            </a:r>
            <a:endParaRPr lang="nb-NO" altLang="nb-NO" sz="1200"/>
          </a:p>
          <a:p>
            <a:r>
              <a:rPr lang="nb-NO" altLang="nb-NO" sz="1200" i="1"/>
              <a:t>”Vi er en bydel i vekst med de utfordringene som følger. Det er et stort behov for trygge, edru voksne i det offentlige rom. Natteravnene gjør denne viktige jobben, de gule jakkene er et symbol som skaper trygghet for alle som ser dem. Vær med å skape trygghet før problemene oppstår. Vær til stede for ungdommene når de "forsøker seg" ute på egen hånd. Få et nettverk sammen med andre voksne og få kunnskap om hvordan det er i vår bydel.”</a:t>
            </a:r>
            <a:endParaRPr lang="nb-NO" altLang="nb-NO" sz="1200"/>
          </a:p>
          <a:p>
            <a:br>
              <a:rPr lang="nb-NO" altLang="nb-NO" sz="1200" i="1"/>
            </a:br>
            <a:r>
              <a:rPr lang="nb-NO" altLang="nb-NO" sz="1200" i="1"/>
              <a:t>Bente Liland, politioverbetjent v/Forebyggende seksjon, Bergen Sør</a:t>
            </a:r>
            <a:endParaRPr lang="nb-NO" altLang="nb-NO" sz="1200"/>
          </a:p>
          <a:p>
            <a:endParaRPr lang="nb-NO" altLang="nb-NO"/>
          </a:p>
        </p:txBody>
      </p:sp>
      <p:sp>
        <p:nvSpPr>
          <p:cNvPr id="3" name="Plassholder for innhold 2">
            <a:extLst>
              <a:ext uri="{FF2B5EF4-FFF2-40B4-BE49-F238E27FC236}">
                <a16:creationId xmlns:a16="http://schemas.microsoft.com/office/drawing/2014/main" id="{DB80017C-CEDC-4DAE-B7C8-612FA766D94B}"/>
              </a:ext>
            </a:extLst>
          </p:cNvPr>
          <p:cNvSpPr>
            <a:spLocks noGrp="1"/>
          </p:cNvSpPr>
          <p:nvPr>
            <p:ph idx="1"/>
          </p:nvPr>
        </p:nvSpPr>
        <p:spPr>
          <a:xfrm>
            <a:off x="1992314" y="1196976"/>
            <a:ext cx="8135937" cy="1655763"/>
          </a:xfrm>
        </p:spPr>
        <p:txBody>
          <a:bodyPr anchor="t">
            <a:normAutofit fontScale="32500" lnSpcReduction="20000"/>
          </a:bodyPr>
          <a:lstStyle/>
          <a:p>
            <a:pPr>
              <a:defRPr/>
            </a:pPr>
            <a:endParaRPr lang="nb-NO" sz="2000" dirty="0">
              <a:cs typeface="Calibri"/>
            </a:endParaRPr>
          </a:p>
          <a:p>
            <a:pPr marL="0" indent="0">
              <a:buNone/>
              <a:defRPr/>
            </a:pPr>
            <a:r>
              <a:rPr lang="nb-NO" b="1" dirty="0"/>
              <a:t>Natteravning:</a:t>
            </a:r>
            <a:br>
              <a:rPr lang="nb-NO" b="1" dirty="0"/>
            </a:br>
            <a:endParaRPr lang="nb-NO" b="1" dirty="0"/>
          </a:p>
          <a:p>
            <a:pPr>
              <a:buFont typeface="Wingdings" panose="05000000000000000000" pitchFamily="2" charset="2"/>
              <a:buChar char="§"/>
              <a:defRPr/>
            </a:pPr>
            <a:r>
              <a:rPr lang="nb-NO" dirty="0"/>
              <a:t>bidrar til et tryggere nærområde for våre barn og ungdommer</a:t>
            </a:r>
          </a:p>
          <a:p>
            <a:pPr>
              <a:buFont typeface="Wingdings" panose="05000000000000000000" pitchFamily="2" charset="2"/>
              <a:buChar char="§"/>
              <a:defRPr/>
            </a:pPr>
            <a:r>
              <a:rPr lang="nb-NO" dirty="0"/>
              <a:t>er forebyggende arbeid</a:t>
            </a:r>
          </a:p>
          <a:p>
            <a:pPr>
              <a:buFont typeface="Wingdings" panose="05000000000000000000" pitchFamily="2" charset="2"/>
              <a:buChar char="§"/>
              <a:defRPr/>
            </a:pPr>
            <a:r>
              <a:rPr lang="nb-NO" dirty="0"/>
              <a:t>er sosialt og nyttig – det er fint å kunne utveksle erfaringer med andre foreldre</a:t>
            </a:r>
          </a:p>
          <a:p>
            <a:pPr>
              <a:buFont typeface="Wingdings" panose="05000000000000000000" pitchFamily="2" charset="2"/>
              <a:buChar char="§"/>
              <a:defRPr/>
            </a:pPr>
            <a:r>
              <a:rPr lang="nb-NO" dirty="0"/>
              <a:t>utvider kjennskap til eget nærområde</a:t>
            </a:r>
          </a:p>
          <a:p>
            <a:pPr>
              <a:buFont typeface="Wingdings" panose="05000000000000000000" pitchFamily="2" charset="2"/>
              <a:buChar char="§"/>
              <a:defRPr/>
            </a:pPr>
            <a:r>
              <a:rPr lang="nb-NO" dirty="0"/>
              <a:t>gir mosjon</a:t>
            </a:r>
          </a:p>
          <a:p>
            <a:pPr marL="0" indent="0">
              <a:buNone/>
              <a:defRPr/>
            </a:pPr>
            <a:endParaRPr lang="nb-N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2F9E-39F1-4775-B25C-5A7F900EF317}"/>
              </a:ext>
            </a:extLst>
          </p:cNvPr>
          <p:cNvSpPr>
            <a:spLocks noGrp="1"/>
          </p:cNvSpPr>
          <p:nvPr>
            <p:ph type="title"/>
          </p:nvPr>
        </p:nvSpPr>
        <p:spPr>
          <a:xfrm>
            <a:off x="1524000" y="0"/>
            <a:ext cx="9144000" cy="908050"/>
          </a:xfrm>
        </p:spPr>
        <p:txBody>
          <a:bodyPr rtlCol="0">
            <a:noAutofit/>
          </a:bodyPr>
          <a:lstStyle/>
          <a:p>
            <a:pPr algn="ctr">
              <a:defRPr/>
            </a:pPr>
            <a:r>
              <a:rPr lang="nb-NO" sz="40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Vil du kjøre MC-ravn?</a:t>
            </a:r>
            <a:endParaRPr lang="en-GB" sz="4000" b="1" dirty="0">
              <a:solidFill>
                <a:srgbClr val="F3E80D"/>
              </a:solidFill>
              <a:latin typeface="Calibri" panose="020F0502020204030204" pitchFamily="34" charset="0"/>
            </a:endParaRPr>
          </a:p>
        </p:txBody>
      </p:sp>
      <p:sp>
        <p:nvSpPr>
          <p:cNvPr id="21507" name="Rektangel 2">
            <a:extLst>
              <a:ext uri="{FF2B5EF4-FFF2-40B4-BE49-F238E27FC236}">
                <a16:creationId xmlns:a16="http://schemas.microsoft.com/office/drawing/2014/main" id="{DE937647-8660-4D0D-90FC-3D1167C140B5}"/>
              </a:ext>
            </a:extLst>
          </p:cNvPr>
          <p:cNvSpPr>
            <a:spLocks noChangeArrowheads="1"/>
          </p:cNvSpPr>
          <p:nvPr/>
        </p:nvSpPr>
        <p:spPr bwMode="auto">
          <a:xfrm>
            <a:off x="5124450" y="1628775"/>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r>
              <a:rPr lang="nb-NO" altLang="nb-NO"/>
              <a:t> </a:t>
            </a:r>
          </a:p>
        </p:txBody>
      </p:sp>
      <p:pic>
        <p:nvPicPr>
          <p:cNvPr id="7" name="Picture 2">
            <a:extLst>
              <a:ext uri="{FF2B5EF4-FFF2-40B4-BE49-F238E27FC236}">
                <a16:creationId xmlns:a16="http://schemas.microsoft.com/office/drawing/2014/main" id="{C140B3E3-84DE-4DB9-9C23-403CDC13DBBD}"/>
              </a:ext>
            </a:extLst>
          </p:cNvPr>
          <p:cNvPicPr>
            <a:picLocks noChangeAspect="1" noChangeArrowheads="1"/>
          </p:cNvPicPr>
          <p:nvPr/>
        </p:nvPicPr>
        <p:blipFill>
          <a:blip r:embed="rId3"/>
          <a:srcRect/>
          <a:stretch>
            <a:fillRect/>
          </a:stretch>
        </p:blipFill>
        <p:spPr bwMode="auto">
          <a:xfrm>
            <a:off x="1559497" y="836712"/>
            <a:ext cx="9108009" cy="2016224"/>
          </a:xfrm>
          <a:prstGeom prst="rect">
            <a:avLst/>
          </a:prstGeom>
          <a:ln w="9525">
            <a:solidFill>
              <a:srgbClr val="FFFF00"/>
            </a:solidFill>
            <a:miter lim="800000"/>
            <a:headEnd/>
            <a:tailEnd/>
          </a:ln>
          <a:effectLst>
            <a:softEdge rad="112500"/>
          </a:effectLst>
        </p:spPr>
      </p:pic>
      <p:pic>
        <p:nvPicPr>
          <p:cNvPr id="21509" name="Picture 2">
            <a:extLst>
              <a:ext uri="{FF2B5EF4-FFF2-40B4-BE49-F238E27FC236}">
                <a16:creationId xmlns:a16="http://schemas.microsoft.com/office/drawing/2014/main" id="{68848384-E649-4618-AA28-98F6124C4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964" y="3076575"/>
            <a:ext cx="3100387" cy="3424238"/>
          </a:xfrm>
          <a:prstGeom prst="rect">
            <a:avLst/>
          </a:prstGeom>
          <a:noFill/>
          <a:ln w="9525">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9" name="TekstSylinder 8">
            <a:extLst>
              <a:ext uri="{FF2B5EF4-FFF2-40B4-BE49-F238E27FC236}">
                <a16:creationId xmlns:a16="http://schemas.microsoft.com/office/drawing/2014/main" id="{786F26D1-127F-4B99-B88A-15173A0C7FE9}"/>
              </a:ext>
            </a:extLst>
          </p:cNvPr>
          <p:cNvSpPr txBox="1"/>
          <p:nvPr/>
        </p:nvSpPr>
        <p:spPr>
          <a:xfrm>
            <a:off x="2116139" y="3513139"/>
            <a:ext cx="4537075" cy="2308225"/>
          </a:xfrm>
          <a:prstGeom prst="rect">
            <a:avLst/>
          </a:prstGeom>
          <a:noFill/>
        </p:spPr>
        <p:txBody>
          <a:bodyPr>
            <a:spAutoFit/>
          </a:bodyPr>
          <a:lstStyle/>
          <a:p>
            <a:pPr>
              <a:defRPr/>
            </a:pPr>
            <a:br>
              <a:rPr lang="en-GB" sz="1400" b="1" dirty="0"/>
            </a:br>
            <a:r>
              <a:rPr lang="en-GB" sz="1400" dirty="0"/>
              <a:t>Vi har MC-ravner ute hver fredag. </a:t>
            </a:r>
          </a:p>
          <a:p>
            <a:pPr>
              <a:defRPr/>
            </a:pPr>
            <a:br>
              <a:rPr lang="en-GB" sz="1400" dirty="0"/>
            </a:br>
            <a:r>
              <a:rPr lang="en-GB" sz="1400" dirty="0"/>
              <a:t>Har du motorsykkel og kjøreutstyr, kan du kjøre MC-ravn i stedet for å gå ordinær ravnevakt.</a:t>
            </a:r>
          </a:p>
          <a:p>
            <a:pPr>
              <a:defRPr/>
            </a:pPr>
            <a:endParaRPr lang="en-GB" sz="1400" dirty="0"/>
          </a:p>
          <a:p>
            <a:pPr>
              <a:defRPr/>
            </a:pPr>
            <a:endParaRPr lang="en-GB" sz="1400" dirty="0"/>
          </a:p>
          <a:p>
            <a:pPr>
              <a:defRPr/>
            </a:pPr>
            <a:r>
              <a:rPr lang="en-GB" sz="1400" dirty="0"/>
              <a:t>Send mail til </a:t>
            </a:r>
            <a:r>
              <a:rPr lang="en-GB" sz="1400" dirty="0">
                <a:hlinkClick r:id="rId5"/>
              </a:rPr>
              <a:t>natteravneneraadal@gmail.com</a:t>
            </a:r>
            <a:endParaRPr lang="en-GB" sz="1400" dirty="0"/>
          </a:p>
          <a:p>
            <a:pPr algn="ctr">
              <a:defRPr/>
            </a:pPr>
            <a:endParaRPr lang="en-GB" sz="1400" dirty="0"/>
          </a:p>
          <a:p>
            <a:pPr>
              <a:defRPr/>
            </a:pPr>
            <a:endParaRPr lang="nb-NO" dirty="0"/>
          </a:p>
        </p:txBody>
      </p:sp>
      <p:sp>
        <p:nvSpPr>
          <p:cNvPr id="13" name="Avrundet rektangel 12">
            <a:extLst>
              <a:ext uri="{FF2B5EF4-FFF2-40B4-BE49-F238E27FC236}">
                <a16:creationId xmlns:a16="http://schemas.microsoft.com/office/drawing/2014/main" id="{17AD7A9C-F0F9-4AF0-BA4C-B733B247654B}"/>
              </a:ext>
            </a:extLst>
          </p:cNvPr>
          <p:cNvSpPr/>
          <p:nvPr/>
        </p:nvSpPr>
        <p:spPr>
          <a:xfrm>
            <a:off x="1906589" y="3516314"/>
            <a:ext cx="4956175" cy="2351087"/>
          </a:xfrm>
          <a:prstGeom prst="round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B400A040-9298-482E-B452-4C37BA43B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563"/>
            <a:ext cx="9144000" cy="7223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F9E12AB3-6AF0-468B-953A-BD9FEC89127A}"/>
              </a:ext>
            </a:extLst>
          </p:cNvPr>
          <p:cNvSpPr>
            <a:spLocks noGrp="1"/>
          </p:cNvSpPr>
          <p:nvPr>
            <p:ph type="title"/>
          </p:nvPr>
        </p:nvSpPr>
        <p:spPr>
          <a:xfrm>
            <a:off x="1516063" y="-180975"/>
            <a:ext cx="9144001" cy="1089025"/>
          </a:xfrm>
        </p:spPr>
        <p:txBody>
          <a:bodyPr rtlCol="0">
            <a:noAutofit/>
          </a:bodyPr>
          <a:lstStyle/>
          <a:p>
            <a:pPr algn="ctr">
              <a:defRPr/>
            </a:pPr>
            <a:r>
              <a:rPr lang="nb-NO" sz="40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Dekningsområde</a:t>
            </a:r>
            <a:endParaRPr lang="en-GB" sz="4000" b="1" dirty="0">
              <a:solidFill>
                <a:srgbClr val="F3E80D"/>
              </a:solidFill>
              <a:latin typeface="Calibri" panose="020F0502020204030204" pitchFamily="34" charset="0"/>
            </a:endParaRPr>
          </a:p>
        </p:txBody>
      </p:sp>
      <p:sp>
        <p:nvSpPr>
          <p:cNvPr id="4" name="Avrundet rektangel 3">
            <a:extLst>
              <a:ext uri="{FF2B5EF4-FFF2-40B4-BE49-F238E27FC236}">
                <a16:creationId xmlns:a16="http://schemas.microsoft.com/office/drawing/2014/main" id="{AAC8C9FA-2AA1-4A63-8DCE-01DC23B664A0}"/>
              </a:ext>
            </a:extLst>
          </p:cNvPr>
          <p:cNvSpPr/>
          <p:nvPr/>
        </p:nvSpPr>
        <p:spPr>
          <a:xfrm>
            <a:off x="8328248" y="3248980"/>
            <a:ext cx="864096" cy="32403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nb-NO" sz="1400" dirty="0">
                <a:ln w="18415" cmpd="sng">
                  <a:solidFill>
                    <a:srgbClr val="FFFFFF"/>
                  </a:solidFill>
                  <a:prstDash val="solid"/>
                </a:ln>
                <a:solidFill>
                  <a:srgbClr val="FFFFFF"/>
                </a:solidFill>
                <a:effectLst>
                  <a:outerShdw blurRad="63500" dir="3600000" algn="tl" rotWithShape="0">
                    <a:srgbClr val="000000">
                      <a:alpha val="70000"/>
                    </a:srgbClr>
                  </a:outerShdw>
                </a:effectLst>
              </a:rPr>
              <a:t>25 km²</a:t>
            </a:r>
          </a:p>
        </p:txBody>
      </p:sp>
      <p:sp>
        <p:nvSpPr>
          <p:cNvPr id="7" name="Avrundet rektangel 6">
            <a:extLst>
              <a:ext uri="{FF2B5EF4-FFF2-40B4-BE49-F238E27FC236}">
                <a16:creationId xmlns:a16="http://schemas.microsoft.com/office/drawing/2014/main" id="{1B28CED8-E661-42DD-9048-D5A3A2E35EDE}"/>
              </a:ext>
            </a:extLst>
          </p:cNvPr>
          <p:cNvSpPr/>
          <p:nvPr/>
        </p:nvSpPr>
        <p:spPr>
          <a:xfrm>
            <a:off x="3431704" y="1640632"/>
            <a:ext cx="864096" cy="276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nb-NO" sz="1400" dirty="0">
                <a:ln w="18415" cmpd="sng">
                  <a:solidFill>
                    <a:srgbClr val="FFFFFF"/>
                  </a:solidFill>
                  <a:prstDash val="solid"/>
                </a:ln>
                <a:solidFill>
                  <a:srgbClr val="FFFFFF"/>
                </a:solidFill>
                <a:effectLst>
                  <a:outerShdw blurRad="63500" dir="3600000" algn="tl" rotWithShape="0">
                    <a:srgbClr val="000000">
                      <a:alpha val="70000"/>
                    </a:srgbClr>
                  </a:outerShdw>
                </a:effectLst>
              </a:rPr>
              <a:t>51 km²</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2931A1F8-8124-4E99-AB2C-761A87349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4" y="1471613"/>
            <a:ext cx="7953375" cy="5364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5603" name="Picture 3">
            <a:extLst>
              <a:ext uri="{FF2B5EF4-FFF2-40B4-BE49-F238E27FC236}">
                <a16:creationId xmlns:a16="http://schemas.microsoft.com/office/drawing/2014/main" id="{02B32BA6-80F7-49B3-BEBA-9B5E7A03B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73126"/>
            <a:ext cx="2573338" cy="58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a:extLst>
              <a:ext uri="{FF2B5EF4-FFF2-40B4-BE49-F238E27FC236}">
                <a16:creationId xmlns:a16="http://schemas.microsoft.com/office/drawing/2014/main" id="{03AC12C9-E2AE-4B4C-AEF4-8256C7C34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225426"/>
            <a:ext cx="836612"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5" name="Picture 5">
            <a:extLst>
              <a:ext uri="{FF2B5EF4-FFF2-40B4-BE49-F238E27FC236}">
                <a16:creationId xmlns:a16="http://schemas.microsoft.com/office/drawing/2014/main" id="{6663B62C-E349-4957-BB5E-EFA300036B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1625" y="260350"/>
            <a:ext cx="1303338" cy="56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00144282-0A58-4F6D-ADAE-2ACA81AF1A3E}"/>
              </a:ext>
            </a:extLst>
          </p:cNvPr>
          <p:cNvSpPr txBox="1">
            <a:spLocks/>
          </p:cNvSpPr>
          <p:nvPr/>
        </p:nvSpPr>
        <p:spPr>
          <a:xfrm>
            <a:off x="1524000" y="1"/>
            <a:ext cx="9144000" cy="105251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nb-NO" sz="4000" b="1" spc="50" dirty="0">
                <a:ln w="11430"/>
                <a:solidFill>
                  <a:srgbClr val="F3E80D"/>
                </a:solidFill>
                <a:effectLst>
                  <a:outerShdw blurRad="76200" dist="50800" dir="5400000" algn="tl" rotWithShape="0">
                    <a:srgbClr val="000000">
                      <a:alpha val="65000"/>
                    </a:srgbClr>
                  </a:outerShdw>
                </a:effectLst>
                <a:latin typeface="Calibri" panose="020F0502020204030204" pitchFamily="34" charset="0"/>
              </a:rPr>
              <a:t>Følg oss på</a:t>
            </a:r>
            <a:endParaRPr lang="en-GB" sz="4000" b="1" dirty="0">
              <a:solidFill>
                <a:srgbClr val="F3E80D"/>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479</Words>
  <Application>Microsoft Office PowerPoint</Application>
  <PresentationFormat>Widescreen</PresentationFormat>
  <Paragraphs>63</Paragraphs>
  <Slides>7</Slides>
  <Notes>4</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7</vt:i4>
      </vt:variant>
    </vt:vector>
  </HeadingPairs>
  <TitlesOfParts>
    <vt:vector size="14" baseType="lpstr">
      <vt:lpstr>Arial</vt:lpstr>
      <vt:lpstr>Calibri</vt:lpstr>
      <vt:lpstr>Calibri Light</vt:lpstr>
      <vt:lpstr>Century Gothic</vt:lpstr>
      <vt:lpstr>Stencil</vt:lpstr>
      <vt:lpstr>Wingdings</vt:lpstr>
      <vt:lpstr>Office-tema</vt:lpstr>
      <vt:lpstr>PowerPoint-presentasjon</vt:lpstr>
      <vt:lpstr>Hva er en natteravn?</vt:lpstr>
      <vt:lpstr>Hvem er Natteravnene Rådal?</vt:lpstr>
      <vt:lpstr>«En natteravn kveld» er en meningsfull kveld!</vt:lpstr>
      <vt:lpstr>Vil du kjøre MC-ravn?</vt:lpstr>
      <vt:lpstr>Dekningsområde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Tviberg, Terje</dc:creator>
  <cp:lastModifiedBy>Tviberg, Terje</cp:lastModifiedBy>
  <cp:revision>1</cp:revision>
  <dcterms:created xsi:type="dcterms:W3CDTF">2021-09-08T06:44:28Z</dcterms:created>
  <dcterms:modified xsi:type="dcterms:W3CDTF">2021-09-08T06:46:10Z</dcterms:modified>
</cp:coreProperties>
</file>