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81" r:id="rId4"/>
    <p:sldId id="278" r:id="rId5"/>
    <p:sldId id="279" r:id="rId6"/>
    <p:sldId id="275" r:id="rId7"/>
    <p:sldId id="293" r:id="rId8"/>
    <p:sldId id="263" r:id="rId9"/>
    <p:sldId id="292" r:id="rId10"/>
    <p:sldId id="260" r:id="rId11"/>
    <p:sldId id="273" r:id="rId12"/>
    <p:sldId id="276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ys stil 1 – uthev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07383-6017-447D-AEC4-B67B1E88FAB0}" type="datetimeFigureOut">
              <a:rPr lang="nb-NO" smtClean="0"/>
              <a:t>12.12.2023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52B07-ABEE-40C8-9A68-6D796840A5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767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B2E0D1-CFD9-423E-AC9D-095688A06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5720F2B-7305-43F2-886F-FDFB31B9C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B0D5004-C97A-4999-B714-897C3A8A6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8E836-1D10-4624-9F59-488FA9A1517D}" type="datetimeFigureOut">
              <a:rPr lang="nb-NO" smtClean="0"/>
              <a:t>12.12.2023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CD4DAF6-B535-4A6F-82D6-12B8A2A0F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27CAAB2-2F84-44C5-B792-0212A4CEE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19F-A6CD-45E1-9A00-486FC9F09D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710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097091-B01E-49DA-B98B-56E8E900B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7AC426E-ED36-4A51-AE69-F6361CF937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37E0C88-734B-4810-A9D3-375E04AEE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8E836-1D10-4624-9F59-488FA9A1517D}" type="datetimeFigureOut">
              <a:rPr lang="nb-NO" smtClean="0"/>
              <a:t>12.12.2023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ED651C3-3010-4851-A96C-4B53B34C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A18F6B7-06E0-405A-9449-6E60C616F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19F-A6CD-45E1-9A00-486FC9F09D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67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A6AC51D-FC53-4036-8C04-9F1545154B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2D10765-3810-45AA-BBCC-CE208AF83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33F73AD-1324-4FC2-97DB-2C34688B3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8E836-1D10-4624-9F59-488FA9A1517D}" type="datetimeFigureOut">
              <a:rPr lang="nb-NO" smtClean="0"/>
              <a:t>12.12.2023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586BC1C-3B3D-43BC-9D5A-375A2027C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A4C60A-9078-48C3-A15E-BD79B101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19F-A6CD-45E1-9A00-486FC9F09D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0669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427CBC-251B-496B-A8DF-7A0719E3A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A8F7293-A52F-4507-A3DE-30D62CA51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A5316B-19A4-482D-8785-D68E1D8F8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8E836-1D10-4624-9F59-488FA9A1517D}" type="datetimeFigureOut">
              <a:rPr lang="nb-NO" smtClean="0"/>
              <a:t>12.12.2023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87A05F2-E485-469C-96A4-647149DD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8A6E9BC-440E-411E-A0E9-8C2197991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19F-A6CD-45E1-9A00-486FC9F09D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8524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B71B00-6ECE-4DBF-9752-6891FA8B2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D6EAC14-6F12-4CFC-B476-F232657F9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F63B360-5F2F-4A8A-83B3-6A4820A28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8E836-1D10-4624-9F59-488FA9A1517D}" type="datetimeFigureOut">
              <a:rPr lang="nb-NO" smtClean="0"/>
              <a:t>12.12.2023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92406F-4668-4E66-8463-839118DD7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6E1B35-ACF3-4B06-B633-B7B33252F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19F-A6CD-45E1-9A00-486FC9F09D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6150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8F27D2C-9D5C-449C-B02E-F2C5BC21E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B6669BA-CF08-4E86-ADDB-9EDCA63DD3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D2DC977-8E4E-4DF3-A06E-7359FFBC1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3661695-DE5F-40BE-8D28-952DB67FA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8E836-1D10-4624-9F59-488FA9A1517D}" type="datetimeFigureOut">
              <a:rPr lang="nb-NO" smtClean="0"/>
              <a:t>12.12.2023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B93048C-3F44-49C9-9EB0-E615BC7D1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23BE52C-EAE2-4A45-B204-C2B76F915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19F-A6CD-45E1-9A00-486FC9F09D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0222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721BA9-579C-452A-877F-B85FD430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0113D2A-6E02-4BB0-A45A-3CEB83BE3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0623983-27B3-458E-B11A-3F295C2E0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C10E9E6-60F0-4EDC-B9FD-9B35032226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70D99D70-9C4D-417B-84AB-E74B705D9A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5995DB90-1BFA-4718-AB2A-CB86BE9EF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8E836-1D10-4624-9F59-488FA9A1517D}" type="datetimeFigureOut">
              <a:rPr lang="nb-NO" smtClean="0"/>
              <a:t>12.12.2023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D474CA2-2A28-4F79-B97F-271BEAD46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0F39C3C1-D37E-4AFD-9302-740CF1444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19F-A6CD-45E1-9A00-486FC9F09D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443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C5F2BD-D6E8-4566-895C-AD1E59E0B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A1171BB-49D6-41A0-B526-9B818EB03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8E836-1D10-4624-9F59-488FA9A1517D}" type="datetimeFigureOut">
              <a:rPr lang="nb-NO" smtClean="0"/>
              <a:t>12.12.2023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1025BBD-DC0D-4018-8E67-92630D0B3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1E319B-AD9C-4C02-AAA1-6828F33C3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19F-A6CD-45E1-9A00-486FC9F09D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009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A306765-4443-4A47-A43F-7426F9089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8E836-1D10-4624-9F59-488FA9A1517D}" type="datetimeFigureOut">
              <a:rPr lang="nb-NO" smtClean="0"/>
              <a:t>12.12.2023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22174641-1E50-4BF6-AF4A-2FEE51F4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67FFE9B-C578-45D6-92CD-89B579E99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19F-A6CD-45E1-9A00-486FC9F09D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858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9435FFF-FCB5-4C7C-9B4E-C1B3C07DD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B79C4A2-8DB2-4B17-87B1-4CBDD5A7C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7DC54B8-EAB5-4661-B176-AE3F3D225D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A0171AE-EA28-496A-8ADE-A963F5CE3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8E836-1D10-4624-9F59-488FA9A1517D}" type="datetimeFigureOut">
              <a:rPr lang="nb-NO" smtClean="0"/>
              <a:t>12.12.2023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E4DE3D8-E8AA-45C9-BDDB-87C8858FE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08F0EB0-D25D-4113-BC26-5BE6C30C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19F-A6CD-45E1-9A00-486FC9F09D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54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F8F6C8F-EB26-4042-87A5-5A1F84AAE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415AFCE0-3E9B-454E-BB53-E74BFF9B5E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55458DB-930C-4CF5-841A-130703179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4C4D8FC-BAC5-441B-A121-1B606D51D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8E836-1D10-4624-9F59-488FA9A1517D}" type="datetimeFigureOut">
              <a:rPr lang="nb-NO" smtClean="0"/>
              <a:t>12.12.2023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C51C170-29BC-440D-89B4-EF718FAD5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C6DDE8-A215-42EA-9CDA-A9EBA24D0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719F-A6CD-45E1-9A00-486FC9F09D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0120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FEBB8AB-9164-47B1-9A81-3FAFFB2AD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44931E8-E459-4F72-B511-936E1092F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53BDE26-4E20-4398-8A5F-5016EFAFFC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8E836-1D10-4624-9F59-488FA9A1517D}" type="datetimeFigureOut">
              <a:rPr lang="nb-NO" smtClean="0"/>
              <a:t>12.12.2023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B2891CD-C074-4CA5-8319-7C6966CA21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C81E994-3E39-49A8-829D-F556F41E0D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7719F-A6CD-45E1-9A00-486FC9F09D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6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5FC8B40-91B1-45FD-9849-261B2AAE83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FAU-møte Slåtthaug skole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1FBFFF0-9399-498B-8479-0B712E348A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12.12.23</a:t>
            </a:r>
          </a:p>
        </p:txBody>
      </p:sp>
    </p:spTree>
    <p:extLst>
      <p:ext uri="{BB962C8B-B14F-4D97-AF65-F5344CB8AC3E}">
        <p14:creationId xmlns:p14="http://schemas.microsoft.com/office/powerpoint/2010/main" val="2869002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D3FD8B-212F-4815-9E55-4504910F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Møtetidspunkt høsten 2023: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E241C66-6C3F-4C50-9E47-F0C78B3CFE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strike="sngStrike" dirty="0"/>
              <a:t>Tirsdag 19. september</a:t>
            </a:r>
          </a:p>
          <a:p>
            <a:r>
              <a:rPr lang="nb-NO" strike="sngStrike" dirty="0"/>
              <a:t>Tirsdag 17. oktober</a:t>
            </a:r>
          </a:p>
          <a:p>
            <a:r>
              <a:rPr lang="nb-NO" strike="sngStrike" dirty="0"/>
              <a:t>Tirsdag 21. november</a:t>
            </a:r>
          </a:p>
          <a:p>
            <a:r>
              <a:rPr lang="nb-NO" strike="sngStrike" dirty="0"/>
              <a:t>Tirsdag 12. desember</a:t>
            </a:r>
          </a:p>
          <a:p>
            <a:r>
              <a:rPr lang="nb-NO" dirty="0"/>
              <a:t>Tirsdag 9. januar, Lasse leder møte</a:t>
            </a: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7F71EF9-DD6F-468F-A56B-8EE412B75E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Klokkeslett </a:t>
            </a:r>
          </a:p>
          <a:p>
            <a:pPr lvl="1"/>
            <a:r>
              <a:rPr lang="nb-NO" dirty="0"/>
              <a:t>18.30-20.00 </a:t>
            </a:r>
          </a:p>
        </p:txBody>
      </p:sp>
    </p:spTree>
    <p:extLst>
      <p:ext uri="{BB962C8B-B14F-4D97-AF65-F5344CB8AC3E}">
        <p14:creationId xmlns:p14="http://schemas.microsoft.com/office/powerpoint/2010/main" val="3263547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181A0B3-3DA9-7FF4-49BA-0E37A5A1C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skal inn i </a:t>
            </a:r>
            <a:r>
              <a:rPr lang="nb-NO" dirty="0" err="1"/>
              <a:t>årshjulet</a:t>
            </a:r>
            <a:r>
              <a:rPr lang="nb-NO" dirty="0"/>
              <a:t>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D0A9711-1F4E-C4FC-533D-1B54929A98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Skoleball – sette opp fremdrift gjennom hele året</a:t>
            </a:r>
          </a:p>
          <a:p>
            <a:r>
              <a:rPr lang="nb-NO" dirty="0"/>
              <a:t>Åpen kveld – start og gjennomføring</a:t>
            </a:r>
          </a:p>
          <a:p>
            <a:r>
              <a:rPr lang="nb-NO" dirty="0"/>
              <a:t>Kvalitetsoppfølging –</a:t>
            </a:r>
            <a:r>
              <a:rPr lang="nb-NO" dirty="0" err="1"/>
              <a:t>feb</a:t>
            </a:r>
            <a:r>
              <a:rPr lang="nb-NO" dirty="0"/>
              <a:t>/mars</a:t>
            </a:r>
          </a:p>
          <a:p>
            <a:r>
              <a:rPr lang="nb-NO" dirty="0"/>
              <a:t>Natteravn – hvor tid skal vaktlistene settes opp</a:t>
            </a:r>
          </a:p>
          <a:p>
            <a:r>
              <a:rPr lang="nb-NO" dirty="0"/>
              <a:t>Tema for foreldre/barn på aktuelt tema</a:t>
            </a:r>
          </a:p>
        </p:txBody>
      </p:sp>
    </p:spTree>
    <p:extLst>
      <p:ext uri="{BB962C8B-B14F-4D97-AF65-F5344CB8AC3E}">
        <p14:creationId xmlns:p14="http://schemas.microsoft.com/office/powerpoint/2010/main" val="2417100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0421D918-6CBC-102E-101D-11A991E8B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Innspill til </a:t>
            </a:r>
            <a:r>
              <a:rPr lang="nb-NO" dirty="0" err="1"/>
              <a:t>Fau</a:t>
            </a:r>
            <a:r>
              <a:rPr lang="nb-NO" dirty="0"/>
              <a:t> fra fellesmøte september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C910D77-55A9-4483-5608-077BECB7A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Samle inn «oppskrifter» til de som starter opp på skolen, for eksempel i forbindelse med </a:t>
            </a:r>
            <a:r>
              <a:rPr lang="nb-NO" dirty="0" err="1"/>
              <a:t>Eidsholmene</a:t>
            </a:r>
            <a:r>
              <a:rPr lang="nb-NO" dirty="0"/>
              <a:t> «idebank»</a:t>
            </a:r>
          </a:p>
          <a:p>
            <a:r>
              <a:rPr lang="nb-NO" dirty="0"/>
              <a:t>Vitnemålsutdeling, hvordan gjøres dette? Kan det standardiseres? «Best </a:t>
            </a:r>
            <a:r>
              <a:rPr lang="nb-NO" dirty="0" err="1"/>
              <a:t>practice</a:t>
            </a:r>
            <a:r>
              <a:rPr lang="nb-NO" dirty="0"/>
              <a:t>»</a:t>
            </a:r>
          </a:p>
          <a:p>
            <a:r>
              <a:rPr lang="nb-NO" dirty="0"/>
              <a:t>Anbefaling i forhold til pris på arrangement? Bruke kantine på skolen, gratis</a:t>
            </a:r>
          </a:p>
          <a:p>
            <a:r>
              <a:rPr lang="nb-NO" dirty="0"/>
              <a:t>Fra ballkomiteen: Må det være fotograf? Alternativ fotovegg..</a:t>
            </a:r>
          </a:p>
          <a:p>
            <a:r>
              <a:rPr lang="nb-NO" dirty="0"/>
              <a:t>Kanskje litt mange foreldre som var på vakt i kioskene? </a:t>
            </a:r>
          </a:p>
          <a:p>
            <a:r>
              <a:rPr lang="nb-NO" dirty="0"/>
              <a:t>Alt ligger på fellesdisk, viktig at alle får tilgang, Anders Hopland overtar ansvar for konto</a:t>
            </a:r>
          </a:p>
          <a:p>
            <a:r>
              <a:rPr lang="nb-NO" dirty="0"/>
              <a:t>Lasse tar kontakt med Nesttun trafikk skole for å undersøke om intensjonsavtalen fremdeles er gjeldende. </a:t>
            </a:r>
            <a:r>
              <a:rPr lang="nb-NO" dirty="0" err="1"/>
              <a:t>Fau</a:t>
            </a:r>
            <a:r>
              <a:rPr lang="nb-NO" dirty="0"/>
              <a:t> oppdaterer i klassene </a:t>
            </a:r>
            <a:r>
              <a:rPr lang="nb-NO"/>
              <a:t>etter tilbakemelding fra Lasse</a:t>
            </a:r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4736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8A00A8-6474-4DDB-8321-4A46DCA0F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Agenda – FAU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6C8A6EE-5BCC-408E-A15C-0481EFAFA9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773992" cy="3227638"/>
          </a:xfrm>
        </p:spPr>
        <p:txBody>
          <a:bodyPr>
            <a:normAutofit fontScale="47500" lnSpcReduction="20000"/>
          </a:bodyPr>
          <a:lstStyle/>
          <a:p>
            <a:r>
              <a:rPr lang="nb-NO" dirty="0"/>
              <a:t>Til stede.</a:t>
            </a:r>
          </a:p>
          <a:p>
            <a:r>
              <a:rPr lang="nb-NO" dirty="0"/>
              <a:t>Godkjenning av referat</a:t>
            </a:r>
          </a:p>
          <a:p>
            <a:r>
              <a:rPr lang="nb-NO" dirty="0"/>
              <a:t>Orientering ved rektor + spørsmål</a:t>
            </a:r>
          </a:p>
          <a:p>
            <a:pPr lvl="1"/>
            <a:r>
              <a:rPr lang="nb-NO" dirty="0"/>
              <a:t>RUS</a:t>
            </a:r>
          </a:p>
          <a:p>
            <a:pPr lvl="1"/>
            <a:r>
              <a:rPr lang="nb-NO" dirty="0"/>
              <a:t>Hvor ofte er SU-møter</a:t>
            </a:r>
          </a:p>
          <a:p>
            <a:r>
              <a:rPr lang="nb-NO" dirty="0"/>
              <a:t>Nesttun trafikkskole – er avtalen på plass? – informasjon til alle</a:t>
            </a:r>
          </a:p>
          <a:p>
            <a:r>
              <a:rPr lang="nb-NO" dirty="0"/>
              <a:t>Inntektskilde til FAU</a:t>
            </a:r>
          </a:p>
          <a:p>
            <a:r>
              <a:rPr lang="nb-NO" dirty="0"/>
              <a:t>Sjekke om alle har tilgang til google-konto</a:t>
            </a:r>
          </a:p>
          <a:p>
            <a:r>
              <a:rPr lang="nb-NO" dirty="0"/>
              <a:t>Valg av nytt styre (Leder, Nestleder, Kasserer)</a:t>
            </a:r>
          </a:p>
          <a:p>
            <a:r>
              <a:rPr lang="nb-NO" dirty="0"/>
              <a:t>Orientering fra de ulike gruppene</a:t>
            </a:r>
          </a:p>
          <a:p>
            <a:r>
              <a:rPr lang="nb-NO" dirty="0"/>
              <a:t>Saker til intern diskusjon – fremmes på neste FAU-møte</a:t>
            </a:r>
          </a:p>
          <a:p>
            <a:r>
              <a:rPr lang="nb-NO" dirty="0"/>
              <a:t>Arbeide med </a:t>
            </a:r>
            <a:r>
              <a:rPr lang="nb-NO" dirty="0" err="1"/>
              <a:t>årshjulet</a:t>
            </a:r>
            <a:r>
              <a:rPr lang="nb-NO" dirty="0"/>
              <a:t> (hvis tid)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0096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DE2E56-A992-C88D-E792-502363951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5" name="Plassholder for innhold 4">
            <a:extLst>
              <a:ext uri="{FF2B5EF4-FFF2-40B4-BE49-F238E27FC236}">
                <a16:creationId xmlns:a16="http://schemas.microsoft.com/office/drawing/2014/main" id="{81B3E22A-9682-6D58-A591-27279397E39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3929211"/>
              </p:ext>
            </p:extLst>
          </p:nvPr>
        </p:nvGraphicFramePr>
        <p:xfrm>
          <a:off x="206734" y="103367"/>
          <a:ext cx="11680466" cy="6917127"/>
        </p:xfrm>
        <a:graphic>
          <a:graphicData uri="http://schemas.openxmlformats.org/drawingml/2006/table">
            <a:tbl>
              <a:tblPr/>
              <a:tblGrid>
                <a:gridCol w="3066939">
                  <a:extLst>
                    <a:ext uri="{9D8B030D-6E8A-4147-A177-3AD203B41FA5}">
                      <a16:colId xmlns:a16="http://schemas.microsoft.com/office/drawing/2014/main" val="3384985988"/>
                    </a:ext>
                  </a:extLst>
                </a:gridCol>
                <a:gridCol w="6525401">
                  <a:extLst>
                    <a:ext uri="{9D8B030D-6E8A-4147-A177-3AD203B41FA5}">
                      <a16:colId xmlns:a16="http://schemas.microsoft.com/office/drawing/2014/main" val="738953562"/>
                    </a:ext>
                  </a:extLst>
                </a:gridCol>
                <a:gridCol w="1044063">
                  <a:extLst>
                    <a:ext uri="{9D8B030D-6E8A-4147-A177-3AD203B41FA5}">
                      <a16:colId xmlns:a16="http://schemas.microsoft.com/office/drawing/2014/main" val="1082669193"/>
                    </a:ext>
                  </a:extLst>
                </a:gridCol>
                <a:gridCol w="1044063">
                  <a:extLst>
                    <a:ext uri="{9D8B030D-6E8A-4147-A177-3AD203B41FA5}">
                      <a16:colId xmlns:a16="http://schemas.microsoft.com/office/drawing/2014/main" val="3420174037"/>
                    </a:ext>
                  </a:extLst>
                </a:gridCol>
              </a:tblGrid>
              <a:tr h="326039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FAU-liste Slåtthaug 2023/2024</a:t>
                      </a:r>
                    </a:p>
                  </a:txBody>
                  <a:tcPr marL="5858" marR="5858" marT="58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8987757"/>
                  </a:ext>
                </a:extLst>
              </a:tr>
              <a:tr h="174248">
                <a:tc>
                  <a:txBody>
                    <a:bodyPr/>
                    <a:lstStyle/>
                    <a:p>
                      <a:pPr algn="l" fontAlgn="b"/>
                      <a:endParaRPr lang="nb-N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032000"/>
                  </a:ext>
                </a:extLst>
              </a:tr>
              <a:tr h="287513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Navn</a:t>
                      </a:r>
                    </a:p>
                  </a:txBody>
                  <a:tcPr marL="5858" marR="5858" marT="58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Epost</a:t>
                      </a:r>
                    </a:p>
                  </a:txBody>
                  <a:tcPr marL="5858" marR="5858" marT="58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Ref. for klasse</a:t>
                      </a:r>
                    </a:p>
                  </a:txBody>
                  <a:tcPr marL="5858" marR="5858" marT="58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Tilstede/Fraværende</a:t>
                      </a:r>
                    </a:p>
                  </a:txBody>
                  <a:tcPr marL="5858" marR="5858" marT="58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661867"/>
                  </a:ext>
                </a:extLst>
              </a:tr>
              <a:tr h="259633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Trude Aadland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nb-NO" sz="7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8a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Fravær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614185"/>
                  </a:ext>
                </a:extLst>
              </a:tr>
              <a:tr h="259633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Anders Hopland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nb-NO" sz="7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8b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Tilstede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769908"/>
                  </a:ext>
                </a:extLst>
              </a:tr>
              <a:tr h="283195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Irene Becker Pedersen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nb-NO" sz="7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8c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Tilstede</a:t>
                      </a:r>
                    </a:p>
                    <a:p>
                      <a:pPr algn="l" fontAlgn="b"/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723680"/>
                  </a:ext>
                </a:extLst>
              </a:tr>
              <a:tr h="259633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Randi Tiedemann Gausemel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nb-NO" sz="7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8d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Fravær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451933"/>
                  </a:ext>
                </a:extLst>
              </a:tr>
              <a:tr h="259633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Hilde Marie Klever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7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8e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Fravær</a:t>
                      </a:r>
                    </a:p>
                    <a:p>
                      <a:pPr algn="l" fontAlgn="b"/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984447"/>
                  </a:ext>
                </a:extLst>
              </a:tr>
              <a:tr h="259633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Birgitte </a:t>
                      </a:r>
                      <a:r>
                        <a:rPr lang="nb-NO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Bunch</a:t>
                      </a:r>
                      <a:endParaRPr lang="nb-N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nb-NO" sz="7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9a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Fravær</a:t>
                      </a:r>
                    </a:p>
                    <a:p>
                      <a:pPr algn="l" fontAlgn="b"/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411583"/>
                  </a:ext>
                </a:extLst>
              </a:tr>
              <a:tr h="259633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Marianne Dyngeland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nb-NO" sz="7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9b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Tilstede</a:t>
                      </a:r>
                    </a:p>
                    <a:p>
                      <a:pPr algn="l" fontAlgn="b"/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315997"/>
                  </a:ext>
                </a:extLst>
              </a:tr>
              <a:tr h="400775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Ida-Johanne Tretteteig </a:t>
                      </a:r>
                      <a:r>
                        <a:rPr lang="nb-NO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Buxton</a:t>
                      </a:r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Dahl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nb-NO" sz="7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9c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Fravær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031722"/>
                  </a:ext>
                </a:extLst>
              </a:tr>
              <a:tr h="270088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</a:t>
                      </a:r>
                      <a:r>
                        <a:rPr lang="nb-NO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Møhr</a:t>
                      </a:r>
                      <a:endParaRPr lang="nb-N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nb-NO" sz="7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9d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Fravær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450684"/>
                  </a:ext>
                </a:extLst>
              </a:tr>
              <a:tr h="259633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Mona Kronheim Gjertsen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nb-NO" sz="7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9e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Tilstede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13645"/>
                  </a:ext>
                </a:extLst>
              </a:tr>
              <a:tr h="2788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 Jevnaker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nb-NO" sz="7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9f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Fravær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20196"/>
                  </a:ext>
                </a:extLst>
              </a:tr>
              <a:tr h="182963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Arve Kvåle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nb-NO" sz="7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9g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Fravær</a:t>
                      </a:r>
                    </a:p>
                    <a:p>
                      <a:pPr algn="l" rtl="0" fontAlgn="b"/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520031"/>
                  </a:ext>
                </a:extLst>
              </a:tr>
              <a:tr h="304937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Monica </a:t>
                      </a:r>
                      <a:r>
                        <a:rPr lang="nb-NO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Wespestad</a:t>
                      </a:r>
                      <a:endParaRPr lang="nb-N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nb-NO" sz="7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10a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Fravær</a:t>
                      </a:r>
                    </a:p>
                    <a:p>
                      <a:pPr algn="l" fontAlgn="b"/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283360"/>
                  </a:ext>
                </a:extLst>
              </a:tr>
              <a:tr h="3485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Lasse Nordvik </a:t>
                      </a:r>
                      <a:r>
                        <a:rPr lang="nb-NO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Wedø</a:t>
                      </a:r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økonomiansvarlig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nb-NO" sz="7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10b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Tilstede</a:t>
                      </a:r>
                    </a:p>
                    <a:p>
                      <a:pPr algn="l" fontAlgn="b"/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375999"/>
                  </a:ext>
                </a:extLst>
              </a:tr>
              <a:tr h="343271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Trude Selvik Løe, nestleder, går av desember 23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nb-NO" sz="7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10c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Tilstede</a:t>
                      </a:r>
                    </a:p>
                    <a:p>
                      <a:pPr algn="l" fontAlgn="b"/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405583"/>
                  </a:ext>
                </a:extLst>
              </a:tr>
              <a:tr h="248627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Hege Solbakken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10c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Fravær</a:t>
                      </a:r>
                    </a:p>
                    <a:p>
                      <a:endParaRPr lang="nb-NO" sz="1000" dirty="0"/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150790"/>
                  </a:ext>
                </a:extLst>
              </a:tr>
              <a:tr h="270088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Mangler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Mangler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10d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776454"/>
                  </a:ext>
                </a:extLst>
              </a:tr>
              <a:tr h="277481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Kristine Akervold, leder, går av desember 23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nb-NO" sz="7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10e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Tilstede</a:t>
                      </a:r>
                    </a:p>
                    <a:p>
                      <a:pPr algn="l" fontAlgn="b"/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97626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Britt BU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nb-NO" sz="7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nb-NO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10e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Tilstede</a:t>
                      </a:r>
                    </a:p>
                    <a:p>
                      <a:endParaRPr lang="nb-NO" sz="1000" dirty="0"/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823609"/>
                  </a:ext>
                </a:extLst>
              </a:tr>
              <a:tr h="383351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Guri Reikvam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7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Rektor</a:t>
                      </a: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Tilstede</a:t>
                      </a:r>
                    </a:p>
                    <a:p>
                      <a:pPr algn="l" fontAlgn="b"/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58" marR="5858" marT="5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859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6741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EA610D-DAC3-DFDE-8EBF-3B69C95AB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Godkjenning av referat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4DC9F3A-F260-71D4-0C40-E0939F9B679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Referat godkjent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66D52A1-0AAE-CD37-6867-A66D801798E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5923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BDDD5A-1915-EAAE-470F-CD1B79F39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Orientering ved rektor + spørsmål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5A9D8EC-839A-C631-68C0-3D22DDB6E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206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Har vært på Ungdatakonferanse; tema Ungdom og rus, i Oslo, tilbakemelding. Viser foredrag; Unge og rus-trender over 50 år. Tall fra SIFA studien. Se vedlegg med lenke til konferanse og foredrag ++</a:t>
            </a:r>
          </a:p>
          <a:p>
            <a:r>
              <a:rPr lang="nb-NO" dirty="0"/>
              <a:t>Alkohol er fremdeles det som dominerer. Rapporteres mindre forbruk av narkotiske stoffer enn alkohol.</a:t>
            </a:r>
          </a:p>
          <a:p>
            <a:r>
              <a:rPr lang="nb-NO" dirty="0"/>
              <a:t>Skolen har sendt ut melding på </a:t>
            </a:r>
            <a:r>
              <a:rPr lang="nb-NO" dirty="0" err="1"/>
              <a:t>Vigilo</a:t>
            </a:r>
            <a:r>
              <a:rPr lang="nb-NO" dirty="0"/>
              <a:t> til foreldre i 10 klasse om forbruk av alkohol og </a:t>
            </a:r>
            <a:r>
              <a:rPr lang="nb-NO" dirty="0" err="1"/>
              <a:t>vaping</a:t>
            </a:r>
            <a:r>
              <a:rPr lang="nb-NO" dirty="0"/>
              <a:t>. Det er noe bekymring på skolen rundt dette.</a:t>
            </a:r>
          </a:p>
          <a:p>
            <a:r>
              <a:rPr lang="nb-NO" dirty="0"/>
              <a:t>Fra kvalitetsoppfølgingen:</a:t>
            </a:r>
          </a:p>
          <a:p>
            <a:pPr marL="0" indent="0">
              <a:buNone/>
            </a:pPr>
            <a:r>
              <a:rPr lang="nb-NO" dirty="0"/>
              <a:t>Møte for de som skal være med på kvalitetsoppfølgingen i januar 24, mandag 8  </a:t>
            </a:r>
            <a:r>
              <a:rPr lang="nb-NO" dirty="0" err="1"/>
              <a:t>kl</a:t>
            </a:r>
            <a:r>
              <a:rPr lang="nb-NO" dirty="0"/>
              <a:t> 18-1930. Representantene(alle fra læringsgruppen) får med seg en bestilling fra skolen, Guri sender på epost.</a:t>
            </a:r>
          </a:p>
          <a:p>
            <a:r>
              <a:rPr lang="nb-NO" dirty="0"/>
              <a:t>Oppstart ombygging av skole pr nå sannsynligvis august 2025</a:t>
            </a:r>
          </a:p>
        </p:txBody>
      </p:sp>
    </p:spTree>
    <p:extLst>
      <p:ext uri="{BB962C8B-B14F-4D97-AF65-F5344CB8AC3E}">
        <p14:creationId xmlns:p14="http://schemas.microsoft.com/office/powerpoint/2010/main" val="412581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A91945-F3EF-585F-90AB-327CC40D3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Saker til diskusjon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7013654-DA56-8AF7-8D04-D01B8DD7B2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149317" cy="4351338"/>
          </a:xfrm>
        </p:spPr>
        <p:txBody>
          <a:bodyPr>
            <a:normAutofit fontScale="85000" lnSpcReduction="20000"/>
          </a:bodyPr>
          <a:lstStyle/>
          <a:p>
            <a:r>
              <a:rPr lang="nb-NO" dirty="0"/>
              <a:t>Sak til neste møte; se epost </a:t>
            </a:r>
            <a:r>
              <a:rPr lang="nb-NO"/>
              <a:t>om skolefotografering</a:t>
            </a:r>
          </a:p>
          <a:p>
            <a:r>
              <a:rPr lang="nb-NO" dirty="0"/>
              <a:t>Kan alle minne på foreldrene å svare på foreldreundersøkelsen? Det er pr nå 23% som har svart. Om klassene har </a:t>
            </a:r>
            <a:r>
              <a:rPr lang="nb-NO" dirty="0" err="1"/>
              <a:t>facebook</a:t>
            </a:r>
            <a:r>
              <a:rPr lang="nb-NO" dirty="0"/>
              <a:t> side kan det publiseres her.</a:t>
            </a:r>
          </a:p>
          <a:p>
            <a:r>
              <a:rPr lang="nb-NO" dirty="0" err="1"/>
              <a:t>Eidsholmene</a:t>
            </a:r>
            <a:r>
              <a:rPr lang="nb-NO" dirty="0"/>
              <a:t> info er revidert og sendt inn til rektor for evaluering før det tas tilbake til </a:t>
            </a:r>
            <a:r>
              <a:rPr lang="nb-NO" dirty="0" err="1"/>
              <a:t>FaU</a:t>
            </a:r>
            <a:endParaRPr lang="nb-NO" dirty="0"/>
          </a:p>
          <a:p>
            <a:r>
              <a:rPr lang="nb-NO" dirty="0"/>
              <a:t>Nesttun Trafikkskole – kickback ordning. Nesttun trafikkskole ønsker ikke å inngå ny ordning/avtale.</a:t>
            </a:r>
          </a:p>
          <a:p>
            <a:r>
              <a:rPr lang="nb-NO" dirty="0"/>
              <a:t>Inntektskilder til FAU, tas til neste møte grunnet fravær. Forslag: i stedet for å starte med noe nytt så kan man utvide den muligheten vi har på åpen kveld. </a:t>
            </a:r>
          </a:p>
          <a:p>
            <a:r>
              <a:rPr lang="nb-NO" dirty="0"/>
              <a:t>Sjekke om alle har tilgang til google-konto – Spørre Anders</a:t>
            </a:r>
          </a:p>
          <a:p>
            <a:pPr lvl="1"/>
            <a:r>
              <a:rPr lang="nb-NO" dirty="0"/>
              <a:t>Anders tar opplæring i bruk av google-konto</a:t>
            </a:r>
          </a:p>
          <a:p>
            <a:pPr marL="457200" lvl="1" indent="0">
              <a:buNone/>
            </a:pPr>
            <a:endParaRPr lang="nb-NO" dirty="0"/>
          </a:p>
          <a:p>
            <a:pPr lvl="1"/>
            <a:endParaRPr lang="nb-NO" dirty="0"/>
          </a:p>
          <a:p>
            <a:pPr lvl="1"/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70603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A91945-F3EF-585F-90AB-327CC40D3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Valg av nytt styre: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7013654-DA56-8AF7-8D04-D01B8DD7B2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149317" cy="4351338"/>
          </a:xfrm>
        </p:spPr>
        <p:txBody>
          <a:bodyPr>
            <a:normAutofit/>
          </a:bodyPr>
          <a:lstStyle/>
          <a:p>
            <a:r>
              <a:rPr lang="nb-NO" dirty="0"/>
              <a:t>12/12-23: Ikke vedtaksdyktig i dag grunnet fravær, gjøres på møte i januar 2024.</a:t>
            </a:r>
          </a:p>
          <a:p>
            <a:r>
              <a:rPr lang="nb-NO" dirty="0"/>
              <a:t>Ny leder:</a:t>
            </a:r>
          </a:p>
          <a:p>
            <a:r>
              <a:rPr lang="nb-NO" dirty="0"/>
              <a:t>Ny nestleder: (Kandidat: Birgitte Eide </a:t>
            </a:r>
            <a:r>
              <a:rPr lang="nb-NO" dirty="0" err="1"/>
              <a:t>Bunch</a:t>
            </a:r>
            <a:r>
              <a:rPr lang="nb-NO" dirty="0"/>
              <a:t>)</a:t>
            </a:r>
          </a:p>
          <a:p>
            <a:r>
              <a:rPr lang="nb-NO" dirty="0"/>
              <a:t>Ny kasserer: Kandidat: Anders Hopland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21506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69710B0-7B83-4B44-A12C-E1CB0E5C9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Fordeling i grupper –oversikt 2023/2024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4483DF7-1AE2-4EF7-86B2-6D9867668D1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nb-NO" dirty="0">
                <a:latin typeface="ArialMT"/>
              </a:rPr>
              <a:t>Styret:</a:t>
            </a:r>
          </a:p>
          <a:p>
            <a:pPr lvl="1"/>
            <a:r>
              <a:rPr lang="nb-NO" sz="2600" dirty="0">
                <a:latin typeface="ArialMT"/>
              </a:rPr>
              <a:t>Leder: Kristine</a:t>
            </a:r>
          </a:p>
          <a:p>
            <a:pPr lvl="1"/>
            <a:r>
              <a:rPr lang="nb-NO" sz="2600" dirty="0">
                <a:latin typeface="ArialMT"/>
              </a:rPr>
              <a:t>Nestleder: Trude</a:t>
            </a:r>
          </a:p>
          <a:p>
            <a:pPr lvl="1"/>
            <a:r>
              <a:rPr lang="nb-NO" sz="2600" dirty="0">
                <a:latin typeface="ArialMT"/>
              </a:rPr>
              <a:t>Kasser: Lasse</a:t>
            </a:r>
          </a:p>
          <a:p>
            <a:pPr marL="457200" lvl="1" indent="0">
              <a:buNone/>
            </a:pPr>
            <a:endParaRPr lang="nb-NO" sz="2600" dirty="0">
              <a:latin typeface="ArialMT"/>
            </a:endParaRPr>
          </a:p>
          <a:p>
            <a:pPr marL="0" indent="0" algn="l">
              <a:buNone/>
            </a:pPr>
            <a:r>
              <a:rPr lang="nb-NO" dirty="0">
                <a:latin typeface="ArialMT"/>
              </a:rPr>
              <a:t>a. Læringsgruppen:4</a:t>
            </a:r>
          </a:p>
          <a:p>
            <a:pPr lvl="1"/>
            <a:r>
              <a:rPr lang="nb-NO" sz="2600" dirty="0">
                <a:latin typeface="ArialMT"/>
              </a:rPr>
              <a:t>Kristine</a:t>
            </a:r>
          </a:p>
          <a:p>
            <a:pPr lvl="1"/>
            <a:r>
              <a:rPr lang="nb-NO" sz="2600" dirty="0">
                <a:latin typeface="ArialMT"/>
              </a:rPr>
              <a:t>Birgitte</a:t>
            </a:r>
          </a:p>
          <a:p>
            <a:pPr lvl="1"/>
            <a:r>
              <a:rPr lang="nb-NO" sz="2600" dirty="0">
                <a:latin typeface="ArialMT"/>
              </a:rPr>
              <a:t>Mona</a:t>
            </a:r>
          </a:p>
          <a:p>
            <a:pPr lvl="1"/>
            <a:r>
              <a:rPr lang="nb-NO" sz="2600" dirty="0">
                <a:latin typeface="ArialMT"/>
              </a:rPr>
              <a:t>May Britt</a:t>
            </a:r>
          </a:p>
          <a:p>
            <a:pPr marL="0" indent="0">
              <a:buNone/>
            </a:pPr>
            <a:r>
              <a:rPr lang="nb-NO" sz="3000" dirty="0">
                <a:latin typeface="ArialMT"/>
              </a:rPr>
              <a:t>b. Transportgruppen: 3</a:t>
            </a:r>
          </a:p>
          <a:p>
            <a:pPr lvl="1"/>
            <a:r>
              <a:rPr lang="nb-NO" sz="2600" dirty="0">
                <a:latin typeface="ArialMT"/>
              </a:rPr>
              <a:t>Ida Johanne</a:t>
            </a:r>
          </a:p>
          <a:p>
            <a:pPr lvl="1"/>
            <a:r>
              <a:rPr lang="nb-NO" sz="2600" dirty="0">
                <a:latin typeface="ArialMT"/>
              </a:rPr>
              <a:t>Jan</a:t>
            </a:r>
          </a:p>
          <a:p>
            <a:pPr lvl="1"/>
            <a:r>
              <a:rPr lang="nb-NO" sz="2600" dirty="0">
                <a:latin typeface="ArialMT"/>
              </a:rPr>
              <a:t>Hege</a:t>
            </a:r>
          </a:p>
          <a:p>
            <a:pPr algn="l"/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1AC181B-23BB-49C3-858A-26510A41255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nb-NO" sz="2800" b="0" i="0" u="none" strike="noStrike" baseline="0" dirty="0">
                <a:latin typeface="ArialMT"/>
              </a:rPr>
              <a:t>c. </a:t>
            </a:r>
            <a:r>
              <a:rPr lang="nb-NO" sz="2800" b="0" i="0" u="none" strike="noStrike" baseline="0" dirty="0" err="1">
                <a:latin typeface="ArialMT"/>
              </a:rPr>
              <a:t>Arrangementgruppen</a:t>
            </a:r>
            <a:r>
              <a:rPr lang="nb-NO" sz="2800" b="0" i="0" u="none" strike="noStrike" baseline="0" dirty="0">
                <a:latin typeface="ArialMT"/>
              </a:rPr>
              <a:t>:</a:t>
            </a:r>
          </a:p>
          <a:p>
            <a:pPr lvl="1"/>
            <a:r>
              <a:rPr lang="nb-NO" sz="2600" dirty="0">
                <a:latin typeface="ArialMT"/>
              </a:rPr>
              <a:t>Trude A</a:t>
            </a:r>
          </a:p>
          <a:p>
            <a:pPr lvl="1"/>
            <a:r>
              <a:rPr lang="nb-NO" sz="2600" dirty="0">
                <a:latin typeface="ArialMT"/>
              </a:rPr>
              <a:t>Anders</a:t>
            </a:r>
          </a:p>
          <a:p>
            <a:pPr lvl="1"/>
            <a:r>
              <a:rPr lang="nb-NO" sz="2600" dirty="0">
                <a:latin typeface="ArialMT"/>
              </a:rPr>
              <a:t>Irene</a:t>
            </a:r>
          </a:p>
          <a:p>
            <a:pPr lvl="1"/>
            <a:r>
              <a:rPr lang="nb-NO" sz="2600" dirty="0">
                <a:latin typeface="ArialMT"/>
              </a:rPr>
              <a:t>Marianne</a:t>
            </a:r>
          </a:p>
          <a:p>
            <a:pPr lvl="1"/>
            <a:r>
              <a:rPr lang="nb-NO" sz="2600" dirty="0">
                <a:latin typeface="ArialMT"/>
              </a:rPr>
              <a:t>Gro</a:t>
            </a:r>
          </a:p>
          <a:p>
            <a:pPr lvl="1"/>
            <a:r>
              <a:rPr lang="nb-NO" sz="2600" dirty="0">
                <a:latin typeface="ArialMT"/>
              </a:rPr>
              <a:t>Randi</a:t>
            </a:r>
          </a:p>
          <a:p>
            <a:pPr lvl="1"/>
            <a:r>
              <a:rPr lang="nb-NO" sz="2600" dirty="0">
                <a:latin typeface="ArialMT"/>
              </a:rPr>
              <a:t>Arve</a:t>
            </a:r>
          </a:p>
          <a:p>
            <a:pPr lvl="1"/>
            <a:r>
              <a:rPr lang="nb-NO" sz="2600" dirty="0">
                <a:latin typeface="ArialMT"/>
              </a:rPr>
              <a:t>10D</a:t>
            </a:r>
          </a:p>
          <a:p>
            <a:pPr lvl="1"/>
            <a:endParaRPr lang="nb-NO" b="0" i="0" u="none" strike="noStrike" baseline="0" dirty="0">
              <a:latin typeface="ArialMT"/>
            </a:endParaRPr>
          </a:p>
          <a:p>
            <a:pPr marL="0" indent="0" algn="l">
              <a:buNone/>
            </a:pPr>
            <a:r>
              <a:rPr lang="nb-NO" sz="2800" b="0" i="0" u="none" strike="noStrike" baseline="0" dirty="0">
                <a:latin typeface="ArialMT"/>
              </a:rPr>
              <a:t>d. </a:t>
            </a:r>
            <a:r>
              <a:rPr lang="nb-NO" sz="2800" b="0" i="0" u="none" strike="noStrike" baseline="0" dirty="0" err="1">
                <a:latin typeface="ArialMT"/>
              </a:rPr>
              <a:t>Utegruppen</a:t>
            </a:r>
            <a:r>
              <a:rPr lang="nb-NO" sz="2800" b="0" i="0" u="none" strike="noStrike" baseline="0" dirty="0">
                <a:latin typeface="ArialMT"/>
              </a:rPr>
              <a:t>/Natteravn</a:t>
            </a:r>
          </a:p>
          <a:p>
            <a:pPr lvl="1"/>
            <a:r>
              <a:rPr lang="nb-NO" sz="2600" dirty="0">
                <a:latin typeface="ArialMT"/>
              </a:rPr>
              <a:t>Hilde Marie</a:t>
            </a:r>
          </a:p>
          <a:p>
            <a:pPr lvl="1"/>
            <a:r>
              <a:rPr lang="nb-NO" sz="2600" dirty="0">
                <a:latin typeface="ArialMT"/>
              </a:rPr>
              <a:t>Monica</a:t>
            </a:r>
          </a:p>
          <a:p>
            <a:pPr lvl="1"/>
            <a:endParaRPr lang="nb-NO" sz="2600" dirty="0">
              <a:latin typeface="ArialMT"/>
            </a:endParaRPr>
          </a:p>
          <a:p>
            <a:pPr lvl="1"/>
            <a:endParaRPr lang="nb-NO" sz="2600" dirty="0">
              <a:latin typeface="ArialMT"/>
            </a:endParaRPr>
          </a:p>
        </p:txBody>
      </p:sp>
    </p:spTree>
    <p:extLst>
      <p:ext uri="{BB962C8B-B14F-4D97-AF65-F5344CB8AC3E}">
        <p14:creationId xmlns:p14="http://schemas.microsoft.com/office/powerpoint/2010/main" val="3584187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7B1CEB6-5E65-BD94-D16B-554EFF320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Nytt fra gruppene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FB01FC1-EE11-4FF4-6690-02B7C1B7B3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Arrangementgruppen</a:t>
            </a:r>
            <a:endParaRPr lang="nb-NO" dirty="0"/>
          </a:p>
          <a:p>
            <a:pPr lvl="1"/>
            <a:r>
              <a:rPr lang="nb-NO" dirty="0"/>
              <a:t>Forslag til dato 30 mai, er denne avklart?</a:t>
            </a:r>
          </a:p>
          <a:p>
            <a:r>
              <a:rPr lang="nb-NO" dirty="0"/>
              <a:t>Transportgruppen – </a:t>
            </a:r>
          </a:p>
          <a:p>
            <a:pPr lvl="1"/>
            <a:r>
              <a:rPr lang="nb-NO" dirty="0"/>
              <a:t>Avklarer med rektor om det blir arbeid i denne gruppen vår 2024</a:t>
            </a:r>
          </a:p>
          <a:p>
            <a:pPr lvl="1"/>
            <a:r>
              <a:rPr lang="nb-NO" dirty="0"/>
              <a:t>Transportgruppen flyttes inn i arrangementsgruppen frem til høst 24</a:t>
            </a:r>
          </a:p>
          <a:p>
            <a:r>
              <a:rPr lang="nb-NO" dirty="0"/>
              <a:t>Læringsgruppen – </a:t>
            </a:r>
          </a:p>
          <a:p>
            <a:endParaRPr lang="nb-NO" dirty="0"/>
          </a:p>
          <a:p>
            <a:pPr lvl="1"/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AD34FE3-E54A-2F4E-A19A-0D709A8C663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Utegruppen</a:t>
            </a:r>
            <a:r>
              <a:rPr lang="nb-NO" dirty="0"/>
              <a:t>/Natteravn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38650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4102</TotalTime>
  <Words>791</Words>
  <Application>Microsoft Office PowerPoint</Application>
  <PresentationFormat>Widescreen</PresentationFormat>
  <Paragraphs>163</Paragraphs>
  <Slides>12</Slides>
  <Notes>0</Notes>
  <HiddenSlides>1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7" baseType="lpstr">
      <vt:lpstr>Arial</vt:lpstr>
      <vt:lpstr>ArialMT</vt:lpstr>
      <vt:lpstr>Calibri</vt:lpstr>
      <vt:lpstr>Calibri Light</vt:lpstr>
      <vt:lpstr>Office-tema</vt:lpstr>
      <vt:lpstr>FAU-møte Slåtthaug skole</vt:lpstr>
      <vt:lpstr>Agenda – FAU</vt:lpstr>
      <vt:lpstr>PowerPoint-presentasjon</vt:lpstr>
      <vt:lpstr>Godkjenning av referat</vt:lpstr>
      <vt:lpstr>Orientering ved rektor + spørsmål</vt:lpstr>
      <vt:lpstr>Saker til diskusjon</vt:lpstr>
      <vt:lpstr>Valg av nytt styre:</vt:lpstr>
      <vt:lpstr>Fordeling i grupper –oversikt 2023/2024</vt:lpstr>
      <vt:lpstr>Nytt fra gruppene</vt:lpstr>
      <vt:lpstr>Møtetidspunkt høsten 2023:</vt:lpstr>
      <vt:lpstr>Hva skal inn i årshjulet?</vt:lpstr>
      <vt:lpstr>Innspill til Fau fra fellesmøte september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FAU-møte Slåtthaug skole</dc:title>
  <dc:creator>Akervold, Kristine</dc:creator>
  <cp:lastModifiedBy>Løe, Trude Selvik</cp:lastModifiedBy>
  <cp:revision>43</cp:revision>
  <dcterms:created xsi:type="dcterms:W3CDTF">2023-01-08T14:17:04Z</dcterms:created>
  <dcterms:modified xsi:type="dcterms:W3CDTF">2023-12-12T18:58:58Z</dcterms:modified>
</cp:coreProperties>
</file>