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669088" cy="9753600"/>
  <p:embeddedFontLst>
    <p:embeddedFont>
      <p:font typeface="Caveat" panose="020B0604020202020204" charset="0"/>
      <p:regular r:id="rId25"/>
      <p:bold r:id="rId26"/>
    </p:embeddedFont>
    <p:embeddedFont>
      <p:font typeface="Stardos Stencil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jdr72M2mg2Ad2FbadtxX7zn/z+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7607" y="0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dbaedd809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2dbaedd809d_0_21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173" name="Google Shape;173;g2dbaedd809d_0_21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dbaedd809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2dbaedd809d_0_34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187" name="Google Shape;187;g2dbaedd809d_0_34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dc8e094f5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2dc8e094f56_0_6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197" name="Google Shape;197;g2dc8e094f56_0_6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ff92b8377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ff92b83772_0_74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1ff92b83772_0_74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8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217" name="Google Shape;217;p18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ff92b8377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1ff92b83772_0_38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Hilde-Merethe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/>
              <a:t>Kan bytte frem til jul.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/>
              <a:t>Husk å minne om skjema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/>
              <a:t>Det er ikke alt med å lære nye språk som er like lett/gøy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/>
              <a:t>Muntlig eksamen</a:t>
            </a:r>
            <a:endParaRPr/>
          </a:p>
        </p:txBody>
      </p:sp>
      <p:sp>
        <p:nvSpPr>
          <p:cNvPr id="228" name="Google Shape;228;g1ff92b83772_0_38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1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RådgivereLegg til site</a:t>
            </a:r>
            <a:endParaRPr/>
          </a:p>
        </p:txBody>
      </p:sp>
      <p:sp>
        <p:nvSpPr>
          <p:cNvPr id="241" name="Google Shape;241;p11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0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Rådgivere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0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3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Hilde-Merethe</a:t>
            </a:r>
            <a:endParaRPr/>
          </a:p>
        </p:txBody>
      </p:sp>
      <p:sp>
        <p:nvSpPr>
          <p:cNvPr id="260" name="Google Shape;260;p13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4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Hilde-Merethe</a:t>
            </a:r>
            <a:endParaRPr/>
          </a:p>
        </p:txBody>
      </p:sp>
      <p:sp>
        <p:nvSpPr>
          <p:cNvPr id="272" name="Google Shape;272;p14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dbaedd809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2dbaedd809d_0_9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100" name="Google Shape;100;g2dbaedd809d_0_9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6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Hilde-Merethe</a:t>
            </a:r>
            <a:endParaRPr/>
          </a:p>
        </p:txBody>
      </p:sp>
      <p:sp>
        <p:nvSpPr>
          <p:cNvPr id="282" name="Google Shape;282;p16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9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Hilde-Merethe</a:t>
            </a:r>
            <a:endParaRPr/>
          </a:p>
        </p:txBody>
      </p:sp>
      <p:sp>
        <p:nvSpPr>
          <p:cNvPr id="291" name="Google Shape;291;p19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20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300" name="Google Shape;300;p20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22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110" name="Google Shape;110;p2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ff92b83772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1ff92b83772_0_171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119" name="Google Shape;119;g1ff92b83772_0_171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ff92b83772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1ff92b83772_0_87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Marianne presenterer Cathrine og Frode. De sier litt om seg selv og rollen som rådgiver, klasseinndeling, nærvær ol.</a:t>
            </a:r>
            <a:endParaRPr/>
          </a:p>
        </p:txBody>
      </p:sp>
      <p:sp>
        <p:nvSpPr>
          <p:cNvPr id="126" name="Google Shape;126;g1ff92b83772_0_87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135" name="Google Shape;135;p3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ff92b8377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ff92b83772_0_67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146" name="Google Shape;146;g1ff92b83772_0_67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dbaedd80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dbaedd809d_0_0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154" name="Google Shape;154;g2dbaedd809d_0_0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164" name="Google Shape;164;p6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bergensskolen.com/til-nye-8-klassinger/star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bergensskolen.com/til-nye-8-klassinger/star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685800" y="1556793"/>
            <a:ext cx="7772400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no-NO" b="1"/>
              <a:t> </a:t>
            </a:r>
            <a:endParaRPr/>
          </a:p>
        </p:txBody>
      </p:sp>
      <p:pic>
        <p:nvPicPr>
          <p:cNvPr id="91" name="Google Shape;91;p1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7261" y="1478756"/>
            <a:ext cx="9181261" cy="542505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318588" y="765299"/>
            <a:ext cx="82860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o-NO" sz="4000" b="0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Velkommen til informasjonsmøte</a:t>
            </a:r>
            <a:br>
              <a:rPr lang="no-NO" sz="4000" b="0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 b="0" i="0" u="none" strike="noStrike" cap="non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73287" y="5194089"/>
            <a:ext cx="24483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o-NO" sz="4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4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dbaedd809d_0_21"/>
          <p:cNvSpPr txBox="1">
            <a:spLocks noGrp="1"/>
          </p:cNvSpPr>
          <p:nvPr>
            <p:ph type="body" idx="1"/>
          </p:nvPr>
        </p:nvSpPr>
        <p:spPr>
          <a:xfrm>
            <a:off x="-227900" y="1690100"/>
            <a:ext cx="5946300" cy="48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76" name="Google Shape;176;g2dbaedd809d_0_21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2dbaedd809d_0_21"/>
          <p:cNvSpPr txBox="1"/>
          <p:nvPr/>
        </p:nvSpPr>
        <p:spPr>
          <a:xfrm>
            <a:off x="1115616" y="548680"/>
            <a:ext cx="1451100" cy="37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g2dbaedd809d_0_21"/>
          <p:cNvCxnSpPr/>
          <p:nvPr/>
        </p:nvCxnSpPr>
        <p:spPr>
          <a:xfrm>
            <a:off x="467544" y="6165304"/>
            <a:ext cx="8136900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9" name="Google Shape;179;g2dbaedd809d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400" y="1690100"/>
            <a:ext cx="2856850" cy="231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2dbaedd809d_0_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4150" y="1101200"/>
            <a:ext cx="2633800" cy="196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2dbaedd809d_0_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21975" y="3066425"/>
            <a:ext cx="4051277" cy="29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dbaedd809d_0_21"/>
          <p:cNvSpPr txBox="1"/>
          <p:nvPr/>
        </p:nvSpPr>
        <p:spPr>
          <a:xfrm>
            <a:off x="964800" y="1101200"/>
            <a:ext cx="1998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3200">
                <a:solidFill>
                  <a:schemeClr val="dk1"/>
                </a:solidFill>
              </a:rPr>
              <a:t>Elevråd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183" name="Google Shape;183;g2dbaedd809d_0_21"/>
          <p:cNvSpPr txBox="1"/>
          <p:nvPr/>
        </p:nvSpPr>
        <p:spPr>
          <a:xfrm>
            <a:off x="4464950" y="404025"/>
            <a:ext cx="34083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3200">
                <a:solidFill>
                  <a:schemeClr val="dk1"/>
                </a:solidFill>
              </a:rPr>
              <a:t>Dembra-gruppe</a:t>
            </a:r>
            <a:endParaRPr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dbaedd809d_0_34"/>
          <p:cNvSpPr txBox="1">
            <a:spLocks noGrp="1"/>
          </p:cNvSpPr>
          <p:nvPr>
            <p:ph type="body" idx="1"/>
          </p:nvPr>
        </p:nvSpPr>
        <p:spPr>
          <a:xfrm>
            <a:off x="457200" y="1225276"/>
            <a:ext cx="8498100" cy="48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400" b="1"/>
              <a:t>Foreldrerollen</a:t>
            </a:r>
            <a:endParaRPr sz="1400" b="1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400" b="1"/>
              <a:t>Dembra </a:t>
            </a:r>
            <a:endParaRPr sz="1400" b="1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400" b="1"/>
              <a:t>Klasseinndeling, delt i språkfag, valgfag</a:t>
            </a:r>
            <a:endParaRPr sz="1400" b="1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400" b="1"/>
              <a:t>Oppstart, sosialisering - bli kjent med skole, hverandre og fag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90" name="Google Shape;190;g2dbaedd809d_0_34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2dbaedd809d_0_34"/>
          <p:cNvSpPr txBox="1"/>
          <p:nvPr/>
        </p:nvSpPr>
        <p:spPr>
          <a:xfrm>
            <a:off x="1115616" y="548680"/>
            <a:ext cx="1451100" cy="37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2" name="Google Shape;192;g2dbaedd809d_0_34"/>
          <p:cNvCxnSpPr/>
          <p:nvPr/>
        </p:nvCxnSpPr>
        <p:spPr>
          <a:xfrm>
            <a:off x="467544" y="6165304"/>
            <a:ext cx="8136900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3" name="Google Shape;193;g2dbaedd809d_0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dc8e094f56_0_6"/>
          <p:cNvSpPr txBox="1">
            <a:spLocks noGrp="1"/>
          </p:cNvSpPr>
          <p:nvPr>
            <p:ph type="body" idx="1"/>
          </p:nvPr>
        </p:nvSpPr>
        <p:spPr>
          <a:xfrm>
            <a:off x="457200" y="1225276"/>
            <a:ext cx="8498100" cy="48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00" name="Google Shape;200;g2dc8e094f56_0_6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2dc8e094f56_0_6"/>
          <p:cNvSpPr txBox="1"/>
          <p:nvPr/>
        </p:nvSpPr>
        <p:spPr>
          <a:xfrm>
            <a:off x="1115616" y="548680"/>
            <a:ext cx="1451100" cy="37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Google Shape;202;g2dc8e094f56_0_6"/>
          <p:cNvCxnSpPr/>
          <p:nvPr/>
        </p:nvCxnSpPr>
        <p:spPr>
          <a:xfrm>
            <a:off x="467544" y="6165304"/>
            <a:ext cx="8136900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3" name="Google Shape;203;g2dc8e094f56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513" y="994863"/>
            <a:ext cx="6238875" cy="178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2dc8e094f56_0_6"/>
          <p:cNvSpPr txBox="1"/>
          <p:nvPr/>
        </p:nvSpPr>
        <p:spPr>
          <a:xfrm>
            <a:off x="594125" y="2776050"/>
            <a:ext cx="80769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FAU ønsker alle nye 8. klassinger og deres foreldre velkommen til Rå skole.</a:t>
            </a:r>
            <a:endParaRPr sz="2400"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no-NO" sz="2400" b="1">
                <a:solidFill>
                  <a:schemeClr val="dk1"/>
                </a:solidFill>
              </a:rPr>
            </a:br>
            <a:r>
              <a:rPr lang="no-NO" b="1">
                <a:solidFill>
                  <a:schemeClr val="dk1"/>
                </a:solidFill>
              </a:rPr>
              <a:t>FAU spiller en viktig rolle i å fremme et godt samarbeid mellom hjem og skole og sikre et trygt læringsmiljø for våre elever. Gjennom FAU får foreldre mulighet til å engasjere seg direkte i skolens aktiviteter og beslutningsprosesser.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b="1">
                <a:solidFill>
                  <a:schemeClr val="dk1"/>
                </a:solidFill>
              </a:rPr>
              <a:t>Hver klasse ved Rå skole er representert i FAU med representanter som velges for en periode på 18 måneder. Vi oppfordrer dere til å vurdere å stille som representanter for FAU. Dette er en utmerket måte å bidra positivt til barnas skolehverdag og være med på å forme et inkluderende skolemiljø.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ff92b83772_0_7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1ff92b83772_0_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2" name="Google Shape;212;g1ff92b83772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1ff92b83772_0_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8"/>
          <p:cNvSpPr txBox="1">
            <a:spLocks noGrp="1"/>
          </p:cNvSpPr>
          <p:nvPr>
            <p:ph type="subTitle" idx="1"/>
          </p:nvPr>
        </p:nvSpPr>
        <p:spPr>
          <a:xfrm>
            <a:off x="971600" y="5733256"/>
            <a:ext cx="7117180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no-NO"/>
              <a:t>                                      </a:t>
            </a:r>
            <a:endParaRPr/>
          </a:p>
        </p:txBody>
      </p:sp>
      <p:pic>
        <p:nvPicPr>
          <p:cNvPr id="221" name="Google Shape;22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0152" y="3272138"/>
            <a:ext cx="3205470" cy="358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267676"/>
            <a:ext cx="3059832" cy="359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59832" y="3267676"/>
            <a:ext cx="2880320" cy="3590324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8"/>
          <p:cNvSpPr/>
          <p:nvPr/>
        </p:nvSpPr>
        <p:spPr>
          <a:xfrm>
            <a:off x="-27429" y="1844824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no-NO" sz="3600" b="1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Natteravning: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no-NO" sz="3600" b="1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Et bidrag til TRYGGERE nærområde</a:t>
            </a:r>
            <a:endParaRPr sz="3600" b="1" i="0" u="none" strike="noStrike" cap="none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ff92b83772_0_38"/>
          <p:cNvSpPr txBox="1">
            <a:spLocks noGrp="1"/>
          </p:cNvSpPr>
          <p:nvPr>
            <p:ph type="body" idx="1"/>
          </p:nvPr>
        </p:nvSpPr>
        <p:spPr>
          <a:xfrm>
            <a:off x="457200" y="1225276"/>
            <a:ext cx="8498100" cy="48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31" name="Google Shape;231;g1ff92b83772_0_38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1ff92b83772_0_38"/>
          <p:cNvSpPr txBox="1"/>
          <p:nvPr/>
        </p:nvSpPr>
        <p:spPr>
          <a:xfrm>
            <a:off x="1115616" y="548680"/>
            <a:ext cx="1451100" cy="37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3" name="Google Shape;233;g1ff92b83772_0_38"/>
          <p:cNvCxnSpPr/>
          <p:nvPr/>
        </p:nvCxnSpPr>
        <p:spPr>
          <a:xfrm>
            <a:off x="467544" y="6165304"/>
            <a:ext cx="8136900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4" name="Google Shape;234;g1ff92b83772_0_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2063" y="895350"/>
            <a:ext cx="6619875" cy="50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1ff92b83772_0_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1ff92b83772_0_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800" y="30480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1ff92b83772_0_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 b="1"/>
              <a:t>Valgfag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Velges for ett år av gangen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Valget blir gjort i mai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Standpunktkarakter ved avslutning av hvert skoleår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44" name="Google Shape;244;p11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1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6" name="Google Shape;246;p11"/>
          <p:cNvCxnSpPr/>
          <p:nvPr/>
        </p:nvCxnSpPr>
        <p:spPr>
          <a:xfrm>
            <a:off x="467544" y="6165304"/>
            <a:ext cx="8136904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 b="1"/>
              <a:t>Valg av språkfag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/>
              <a:t>Elevene kan velge mellom: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o-NO"/>
              <a:t>Tysk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o-NO"/>
              <a:t>Fransk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o-NO"/>
              <a:t>Spansk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o-NO"/>
              <a:t>Matematikk fordypning/Engelsk fordypning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o-NO"/>
              <a:t>Arbeidslivsfag</a:t>
            </a:r>
            <a:endParaRPr/>
          </a:p>
          <a:p>
            <a:pPr marL="342900" lvl="0" indent="-20066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/>
              <a:t>Konsekvenser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o-NO"/>
              <a:t>Site: </a:t>
            </a:r>
            <a:r>
              <a:rPr lang="no-NO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https://sites.google.com/bergensskolen.com/til-nye-8-klassinger/start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253" name="Google Shape;253;p10" descr="Bergenk1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0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5" name="Google Shape;255;p10"/>
          <p:cNvCxnSpPr/>
          <p:nvPr/>
        </p:nvCxnSpPr>
        <p:spPr>
          <a:xfrm>
            <a:off x="467544" y="6165304"/>
            <a:ext cx="8136904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6" name="Google Shape;256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"/>
          <p:cNvSpPr txBox="1">
            <a:spLocks noGrp="1"/>
          </p:cNvSpPr>
          <p:nvPr>
            <p:ph type="body" idx="1"/>
          </p:nvPr>
        </p:nvSpPr>
        <p:spPr>
          <a:xfrm>
            <a:off x="2931250" y="920150"/>
            <a:ext cx="5755500" cy="52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 b="1"/>
              <a:t>Vurdering med og uten karakter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o-NO"/>
              <a:t>Hvorfor vurdering?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o-NO"/>
              <a:t>Hva betyr vurderingene?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o-NO"/>
              <a:t>Hva lærer man best av?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o-NO"/>
              <a:t>Fokus på læring!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63" name="Google Shape;263;p13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3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5" name="Google Shape;265;p13"/>
          <p:cNvCxnSpPr/>
          <p:nvPr/>
        </p:nvCxnSpPr>
        <p:spPr>
          <a:xfrm>
            <a:off x="467544" y="6165304"/>
            <a:ext cx="8136904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6" name="Google Shape;26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550" y="3782824"/>
            <a:ext cx="2215850" cy="221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3"/>
          <p:cNvSpPr txBox="1"/>
          <p:nvPr/>
        </p:nvSpPr>
        <p:spPr>
          <a:xfrm>
            <a:off x="5801325" y="963425"/>
            <a:ext cx="3366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</p:txBody>
      </p:sp>
      <p:pic>
        <p:nvPicPr>
          <p:cNvPr id="268" name="Google Shape;26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363" y="963425"/>
            <a:ext cx="2809875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"/>
          <p:cNvSpPr txBox="1">
            <a:spLocks noGrp="1"/>
          </p:cNvSpPr>
          <p:nvPr>
            <p:ph type="body" idx="1"/>
          </p:nvPr>
        </p:nvSpPr>
        <p:spPr>
          <a:xfrm>
            <a:off x="457200" y="20628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 b="1"/>
              <a:t>Dysleksivennlig skole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/>
              <a:t>Alle elevene har sin egen chromebook.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/>
              <a:t>Vi har stort sett digitale læreverk.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/>
              <a:t>Varierte måter å vise kompetanse på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/>
              <a:t>Workshop i september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275" name="Google Shape;275;p14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4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7" name="Google Shape;277;p14"/>
          <p:cNvCxnSpPr/>
          <p:nvPr/>
        </p:nvCxnSpPr>
        <p:spPr>
          <a:xfrm>
            <a:off x="467544" y="6165304"/>
            <a:ext cx="8136904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8" name="Google Shape;2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1325" y="0"/>
            <a:ext cx="2124450" cy="217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2dbaedd809d_0_9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2dbaedd809d_0_9"/>
          <p:cNvSpPr txBox="1"/>
          <p:nvPr/>
        </p:nvSpPr>
        <p:spPr>
          <a:xfrm>
            <a:off x="1115616" y="548680"/>
            <a:ext cx="1451100" cy="37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Google Shape;104;g2dbaedd809d_0_9"/>
          <p:cNvCxnSpPr/>
          <p:nvPr/>
        </p:nvCxnSpPr>
        <p:spPr>
          <a:xfrm>
            <a:off x="467544" y="6165304"/>
            <a:ext cx="8136900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5" name="Google Shape;105;g2dbaedd809d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839080"/>
            <a:ext cx="8839201" cy="404077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2dbaedd809d_0_9"/>
          <p:cNvSpPr txBox="1"/>
          <p:nvPr/>
        </p:nvSpPr>
        <p:spPr>
          <a:xfrm>
            <a:off x="318600" y="1025563"/>
            <a:ext cx="7096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3400">
                <a:solidFill>
                  <a:schemeClr val="dk1"/>
                </a:solidFill>
              </a:rPr>
              <a:t>Laget rundt eleven</a:t>
            </a:r>
            <a:endParaRPr sz="3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 b="1"/>
              <a:t>Hva skjer til høsten?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Foreldremøte med valg av klassekontakt-team.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Oppstartsamtale med fokus på å bli bedre kjent med hver enkelt elev gjennom foresatte.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85" name="Google Shape;285;p16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6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7" name="Google Shape;287;p16"/>
          <p:cNvCxnSpPr/>
          <p:nvPr/>
        </p:nvCxnSpPr>
        <p:spPr>
          <a:xfrm>
            <a:off x="467544" y="6165304"/>
            <a:ext cx="8136904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"/>
          <p:cNvSpPr txBox="1">
            <a:spLocks noGrp="1"/>
          </p:cNvSpPr>
          <p:nvPr>
            <p:ph type="body" idx="1"/>
          </p:nvPr>
        </p:nvSpPr>
        <p:spPr>
          <a:xfrm>
            <a:off x="457200" y="108639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765"/>
              <a:buNone/>
            </a:pPr>
            <a:endParaRPr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765"/>
              <a:buNone/>
            </a:pPr>
            <a:endParaRPr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no-NO"/>
              <a:t>Site for nye 8. trinn: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765"/>
              <a:buNone/>
            </a:pPr>
            <a:r>
              <a:rPr lang="no-NO" sz="3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https://sites.google.com/bergensskolen.com/til-nye-8-klassinger/start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765"/>
              <a:buNone/>
            </a:pPr>
            <a:endParaRPr/>
          </a:p>
        </p:txBody>
      </p:sp>
      <p:pic>
        <p:nvPicPr>
          <p:cNvPr id="294" name="Google Shape;294;p19" descr="Bergenk1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9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6" name="Google Shape;296;p19"/>
          <p:cNvCxnSpPr/>
          <p:nvPr/>
        </p:nvCxnSpPr>
        <p:spPr>
          <a:xfrm>
            <a:off x="467544" y="6165304"/>
            <a:ext cx="8136904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"/>
          <p:cNvSpPr txBox="1">
            <a:spLocks noGrp="1"/>
          </p:cNvSpPr>
          <p:nvPr>
            <p:ph type="ctrTitle"/>
          </p:nvPr>
        </p:nvSpPr>
        <p:spPr>
          <a:xfrm>
            <a:off x="685800" y="87445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o-NO"/>
              <a:t>Besøksdag for elever </a:t>
            </a:r>
            <a:endParaRPr/>
          </a:p>
        </p:txBody>
      </p:sp>
      <p:sp>
        <p:nvSpPr>
          <p:cNvPr id="303" name="Google Shape;303;p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pic>
        <p:nvPicPr>
          <p:cNvPr id="304" name="Google Shape;30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1800" y="2344450"/>
            <a:ext cx="6458100" cy="383572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0"/>
          <p:cNvSpPr txBox="1"/>
          <p:nvPr/>
        </p:nvSpPr>
        <p:spPr>
          <a:xfrm>
            <a:off x="2342475" y="3429000"/>
            <a:ext cx="5004000" cy="20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no-NO" sz="3600" b="1">
                <a:solidFill>
                  <a:schemeClr val="dk1"/>
                </a:solidFill>
              </a:rPr>
              <a:t>Mandag 17.</a:t>
            </a:r>
            <a:r>
              <a:rPr lang="no-NO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juni kl. 12:00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no-NO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 møtt!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 b="1"/>
              <a:t>Ledelsen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/>
              <a:t>Rektor: Marianne Ingebrigtsen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/>
              <a:t>Avdelingsleder 8. trinn: Hilde-Merethe Ivarhus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/>
              <a:t>Avdelingsleder 9. trinn: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/>
              <a:t>Avdelingsleder 10. trinn: Bente L. Høiaas</a:t>
            </a:r>
            <a:endParaRPr/>
          </a:p>
        </p:txBody>
      </p:sp>
      <p:pic>
        <p:nvPicPr>
          <p:cNvPr id="113" name="Google Shape;113;p2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2"/>
          <p:cNvCxnSpPr/>
          <p:nvPr/>
        </p:nvCxnSpPr>
        <p:spPr>
          <a:xfrm>
            <a:off x="467544" y="6165304"/>
            <a:ext cx="8136904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ff92b83772_0_171"/>
          <p:cNvSpPr txBox="1">
            <a:spLocks noGrp="1"/>
          </p:cNvSpPr>
          <p:nvPr>
            <p:ph type="body" idx="1"/>
          </p:nvPr>
        </p:nvSpPr>
        <p:spPr>
          <a:xfrm>
            <a:off x="457200" y="15276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Helsesykepleiere: </a:t>
            </a:r>
            <a:endParaRPr/>
          </a:p>
          <a:p>
            <a:pPr marL="457200" lvl="0" indent="-334327" algn="l" rtl="0">
              <a:spcBef>
                <a:spcPts val="640"/>
              </a:spcBef>
              <a:spcAft>
                <a:spcPts val="0"/>
              </a:spcAft>
              <a:buSzPct val="56250"/>
              <a:buChar char="•"/>
            </a:pPr>
            <a:r>
              <a:rPr lang="no-NO"/>
              <a:t>Line S. Thøgersen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no-NO"/>
              <a:t>Miljøveileder: </a:t>
            </a:r>
            <a:endParaRPr/>
          </a:p>
          <a:p>
            <a:pPr marL="457200" lvl="0" indent="-334327" algn="l" rtl="0">
              <a:spcBef>
                <a:spcPts val="640"/>
              </a:spcBef>
              <a:spcAft>
                <a:spcPts val="0"/>
              </a:spcAft>
              <a:buSzPct val="56250"/>
              <a:buChar char="•"/>
            </a:pPr>
            <a:r>
              <a:rPr lang="no-NO"/>
              <a:t>Svanhild Garvik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no-NO"/>
              <a:t>Utekontakten er tilstede på skolen i noen storefri og på kveldstid 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22" name="Google Shape;122;g1ff92b83772_0_171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ff92b83772_0_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 b="1"/>
              <a:t>Rådgivere:</a:t>
            </a:r>
            <a:endParaRPr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/>
              <a:t>Cathrine H. Jacobsen </a:t>
            </a:r>
            <a:endParaRPr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/>
              <a:t>Frode Stubseid</a:t>
            </a:r>
            <a:endParaRPr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12419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o-NO"/>
              <a:t>Følger klassene i alle tre årene</a:t>
            </a:r>
            <a:endParaRPr/>
          </a:p>
          <a:p>
            <a:pPr marL="342900" lvl="0" indent="-312419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o-NO"/>
              <a:t>Ansvar for klassesammensetning, valg av fremmedspråk og valgfag, sosialpedagogisk rådgivning og rådgivning ved valg til videregående</a:t>
            </a:r>
            <a:endParaRPr/>
          </a:p>
          <a:p>
            <a:pPr marL="342900" lvl="0" indent="-243522" algn="l" rtl="0">
              <a:spcBef>
                <a:spcPts val="592"/>
              </a:spcBef>
              <a:spcAft>
                <a:spcPts val="0"/>
              </a:spcAft>
              <a:buSzPct val="56250"/>
              <a:buChar char="•"/>
            </a:pPr>
            <a:r>
              <a:rPr lang="no-NO"/>
              <a:t>Er, sammen med helsesykepleier, nærværsteamet på Rå skole</a:t>
            </a:r>
            <a:endParaRPr/>
          </a:p>
          <a:p>
            <a:pPr marL="342900" lvl="0" indent="0" algn="l" rtl="0">
              <a:spcBef>
                <a:spcPts val="592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g1ff92b83772_0_87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1ff92b83772_0_87"/>
          <p:cNvSpPr txBox="1"/>
          <p:nvPr/>
        </p:nvSpPr>
        <p:spPr>
          <a:xfrm>
            <a:off x="1115616" y="548680"/>
            <a:ext cx="1451100" cy="37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g1ff92b83772_0_87"/>
          <p:cNvCxnSpPr/>
          <p:nvPr/>
        </p:nvCxnSpPr>
        <p:spPr>
          <a:xfrm>
            <a:off x="467544" y="6165304"/>
            <a:ext cx="8136900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 txBox="1"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138" name="Google Shape;138;p3"/>
          <p:cNvSpPr txBox="1">
            <a:spLocks noGrp="1"/>
          </p:cNvSpPr>
          <p:nvPr>
            <p:ph type="body" idx="1"/>
          </p:nvPr>
        </p:nvSpPr>
        <p:spPr>
          <a:xfrm>
            <a:off x="457200" y="19955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no-NO"/>
              <a:t>Helsesykepleier: Line S. Thøgersen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46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46"/>
              <a:buNone/>
            </a:pPr>
            <a:r>
              <a:rPr lang="no-NO"/>
              <a:t>Miljøveileder: Svanhild Garvik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46"/>
              <a:buNone/>
            </a:pPr>
            <a:r>
              <a:rPr lang="no-NO"/>
              <a:t>Utekontakten er tilstede på skolen i noen storefri og på kveldstid 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39" name="Google Shape;139;p3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/>
          <p:nvPr/>
        </p:nvSpPr>
        <p:spPr>
          <a:xfrm>
            <a:off x="1118950" y="472500"/>
            <a:ext cx="1647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solidFill>
                  <a:schemeClr val="dk1"/>
                </a:solidFill>
              </a:rPr>
              <a:t>RÅ SKOLE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2" name="Google Shape;14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ff92b83772_0_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1ff92b83772_0_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g1ff92b83772_0_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dbaedd809d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dbaedd809d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g2dbaedd809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88" y="1600188"/>
            <a:ext cx="1781175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dbaedd809d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8375" y="1600198"/>
            <a:ext cx="6093524" cy="442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dbaedd809d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88" y="422275"/>
            <a:ext cx="2505075" cy="8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body" idx="1"/>
          </p:nvPr>
        </p:nvSpPr>
        <p:spPr>
          <a:xfrm>
            <a:off x="457200" y="1225276"/>
            <a:ext cx="8498100" cy="48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771"/>
              <a:buNone/>
            </a:pPr>
            <a:r>
              <a:rPr lang="no-NO" sz="6302" b="1"/>
              <a:t>Hva er viktig for oss?</a:t>
            </a:r>
            <a:endParaRPr sz="6302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771"/>
              <a:buNone/>
            </a:pPr>
            <a:endParaRPr sz="6302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771"/>
              <a:buNone/>
            </a:pPr>
            <a:endParaRPr sz="6302" b="1"/>
          </a:p>
          <a:p>
            <a:pPr marL="457200" lvl="0" indent="-3297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7787"/>
              <a:buChar char="•"/>
            </a:pPr>
            <a:r>
              <a:rPr lang="no-NO" sz="6302" b="1"/>
              <a:t>Alle har rett til et trygt og godt klassemiljø</a:t>
            </a:r>
            <a:endParaRPr sz="6302" b="1"/>
          </a:p>
          <a:p>
            <a:pPr marL="457200" lvl="0" indent="-3297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7787"/>
              <a:buChar char="•"/>
            </a:pPr>
            <a:r>
              <a:rPr lang="no-NO" sz="6302" b="1"/>
              <a:t>Alle har plikt til å bidra til at andre får et trygt og godt klassemiljø</a:t>
            </a:r>
            <a:endParaRPr sz="6302" b="1"/>
          </a:p>
          <a:p>
            <a:pPr marL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50771"/>
              <a:buNone/>
            </a:pPr>
            <a:endParaRPr sz="6302"/>
          </a:p>
          <a:p>
            <a:pPr marL="457200" lvl="0" indent="-340717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ct val="79510"/>
              <a:buChar char="•"/>
            </a:pPr>
            <a:r>
              <a:rPr lang="no-NO" sz="6832"/>
              <a:t>Sosial tilhørighet og trygghet</a:t>
            </a:r>
            <a:endParaRPr sz="6832"/>
          </a:p>
          <a:p>
            <a:pPr marL="457200" lvl="0" indent="-34071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9510"/>
              <a:buChar char="•"/>
            </a:pPr>
            <a:r>
              <a:rPr lang="no-NO" sz="6832"/>
              <a:t>Skape gode klassemiljø med forutsetninger for læring</a:t>
            </a:r>
            <a:endParaRPr sz="6832"/>
          </a:p>
          <a:p>
            <a:pPr marL="457200" lvl="0" indent="-34071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9510"/>
              <a:buChar char="•"/>
            </a:pPr>
            <a:r>
              <a:rPr lang="no-NO" sz="6832"/>
              <a:t>Godt samarbeid med foresatte</a:t>
            </a:r>
            <a:endParaRPr sz="6832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67" name="Google Shape;167;p6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6"/>
          <p:cNvCxnSpPr/>
          <p:nvPr/>
        </p:nvCxnSpPr>
        <p:spPr>
          <a:xfrm>
            <a:off x="467544" y="6165304"/>
            <a:ext cx="8136904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Microsoft Office PowerPoint</Application>
  <PresentationFormat>Skjermfremvisning (4:3)</PresentationFormat>
  <Paragraphs>179</Paragraphs>
  <Slides>22</Slides>
  <Notes>22</Notes>
  <HiddenSlides>2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6" baseType="lpstr">
      <vt:lpstr>Stardos Stencil</vt:lpstr>
      <vt:lpstr>Caveat</vt:lpstr>
      <vt:lpstr>Arial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Besøksdag for elever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Ingebrigtsen, Marianne</dc:creator>
  <cp:lastModifiedBy>Ingebrigtsen, Marianne</cp:lastModifiedBy>
  <cp:revision>1</cp:revision>
  <dcterms:modified xsi:type="dcterms:W3CDTF">2024-05-16T07:12:41Z</dcterms:modified>
</cp:coreProperties>
</file>