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5" r:id="rId6"/>
    <p:sldId id="274" r:id="rId7"/>
    <p:sldId id="258" r:id="rId8"/>
    <p:sldId id="273" r:id="rId9"/>
    <p:sldId id="266" r:id="rId10"/>
    <p:sldId id="270" r:id="rId11"/>
    <p:sldId id="269" r:id="rId12"/>
    <p:sldId id="271" r:id="rId13"/>
    <p:sldId id="272" r:id="rId14"/>
  </p:sldIdLst>
  <p:sldSz cx="12192000" cy="6858000"/>
  <p:notesSz cx="6669088" cy="97536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ørensen, Silje Følstad" initials="SSF" lastIdx="1" clrIdx="0">
    <p:extLst>
      <p:ext uri="{19B8F6BF-5375-455C-9EA6-DF929625EA0E}">
        <p15:presenceInfo xmlns:p15="http://schemas.microsoft.com/office/powerpoint/2012/main" userId="S::SiljeFolstad.Sorensen@bergen.kommune.no::3ad4f9e0-7b3f-48b2-af5f-32e7517888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102" d="100"/>
          <a:sy n="102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8T11:59:24.580" idx="1">
    <p:pos x="10" y="10"/>
    <p:text>ny akt.plan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89374"/>
          </a:xfrm>
          <a:prstGeom prst="rect">
            <a:avLst/>
          </a:prstGeom>
        </p:spPr>
        <p:txBody>
          <a:bodyPr vert="horz" lIns="89629" tIns="44815" rIns="89629" bIns="44815" rtlCol="0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9" cy="489374"/>
          </a:xfrm>
          <a:prstGeom prst="rect">
            <a:avLst/>
          </a:prstGeom>
        </p:spPr>
        <p:txBody>
          <a:bodyPr vert="horz" lIns="89629" tIns="44815" rIns="89629" bIns="44815" rtlCol="0"/>
          <a:lstStyle>
            <a:lvl1pPr algn="r">
              <a:defRPr sz="1200"/>
            </a:lvl1pPr>
          </a:lstStyle>
          <a:p>
            <a:pPr rtl="0"/>
            <a:fld id="{712670DC-8BCA-40CF-8ED0-63408B1612C6}" type="datetime1">
              <a:rPr lang="nb-NO" smtClean="0"/>
              <a:t>31.07.2024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9" cy="489373"/>
          </a:xfrm>
          <a:prstGeom prst="rect">
            <a:avLst/>
          </a:prstGeom>
        </p:spPr>
        <p:txBody>
          <a:bodyPr vert="horz" lIns="89629" tIns="44815" rIns="89629" bIns="44815" rtlCol="0" anchor="b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6" y="9264228"/>
            <a:ext cx="2889939" cy="489373"/>
          </a:xfrm>
          <a:prstGeom prst="rect">
            <a:avLst/>
          </a:prstGeom>
        </p:spPr>
        <p:txBody>
          <a:bodyPr vert="horz" lIns="89629" tIns="44815" rIns="89629" bIns="44815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89374"/>
          </a:xfrm>
          <a:prstGeom prst="rect">
            <a:avLst/>
          </a:prstGeom>
        </p:spPr>
        <p:txBody>
          <a:bodyPr vert="horz" lIns="89629" tIns="44815" rIns="89629" bIns="44815" rtlCol="0"/>
          <a:lstStyle>
            <a:lvl1pPr algn="l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89374"/>
          </a:xfrm>
          <a:prstGeom prst="rect">
            <a:avLst/>
          </a:prstGeom>
        </p:spPr>
        <p:txBody>
          <a:bodyPr vert="horz" lIns="89629" tIns="44815" rIns="89629" bIns="44815" rtlCol="0"/>
          <a:lstStyle>
            <a:lvl1pPr algn="r">
              <a:defRPr sz="1200"/>
            </a:lvl1pPr>
          </a:lstStyle>
          <a:p>
            <a:pPr rtl="0"/>
            <a:fld id="{648D9CED-99CC-4391-8342-2CC3AF8B1863}" type="datetime1">
              <a:rPr lang="nb-NO" noProof="0" smtClean="0"/>
              <a:t>31.07.2024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29" tIns="44815" rIns="89629" bIns="44815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89629" tIns="44815" rIns="89629" bIns="44815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9" cy="489373"/>
          </a:xfrm>
          <a:prstGeom prst="rect">
            <a:avLst/>
          </a:prstGeom>
        </p:spPr>
        <p:txBody>
          <a:bodyPr vert="horz" lIns="89629" tIns="44815" rIns="89629" bIns="44815" rtlCol="0" anchor="b"/>
          <a:lstStyle>
            <a:lvl1pPr algn="l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6" y="9264228"/>
            <a:ext cx="2889939" cy="489373"/>
          </a:xfrm>
          <a:prstGeom prst="rect">
            <a:avLst/>
          </a:prstGeom>
        </p:spPr>
        <p:txBody>
          <a:bodyPr vert="horz" lIns="89629" tIns="44815" rIns="89629" bIns="44815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263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b-NO" dirty="0"/>
              <a:t>MERK: Hvis du vil skifte bildene på dette lysbildet, merker du bildet og sletter det. Deretter velger du Sett inn bilde-ikonet i plassholderen for å sette inn ditt eget bilde.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308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b-NO" dirty="0"/>
              <a:t>MERK: Hvis du vil skifte bildene på dette lysbildet, merker du bildet og sletter det. Deretter velger du Sett inn bilde-ikonet i plassholderen for å sette inn ditt eget bilde.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118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22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9445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954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med bilde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Frihånds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5" name="Plassholder for bilde 14" descr="En tom plassholder for å legge til et bilde. Klikk plassholderen, og velg bildet du ønsker å legge til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b-NO" noProof="0"/>
              <a:t>Rediger tekststiler i malen</a:t>
            </a:r>
          </a:p>
        </p:txBody>
      </p:sp>
      <p:sp>
        <p:nvSpPr>
          <p:cNvPr id="18" name="Frihånds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9" name="Plassholder for bilde 18" descr="En tom plassholder for å legge til et bilde. Klikk plassholderen, og velg bildet du ønsker å legge til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20" name="Plassholder for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b-NO" noProof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bilder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Frihånds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5" name="Plassholder for bilde 14" descr="En tom plassholder for å legge til et bilde. Klikk plassholderen, og velg bildet du ønsker å legge til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8" name="Frihånds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9" name="Plassholder for bilde 18" descr="En tom plassholder for å legge til et bilde. Klikk plassholderen, og velg bildet du ønsker å legge til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2" name="Frihånds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3" name="Plassholder for bilde 12" descr="En tom plassholder for å legge til et bilde. Klikk plassholderen, og velg bildet du ønsker å legge til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b-NO" noProof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8" name="Frihånds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9" name="Plassholder for bilde 8" descr="En tom plassholder for å legge til et bilde. Klikk plassholderen, og velg bildet du ønsker å legge til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0" name="Frihånds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1" name="Plassholder for bilde 10" descr="En tom plassholder for bilde. Klikk plassholderen, og velg bildet du ønsker å legge til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2" name="Frihånds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3" name="Plassholder for bilde 12" descr="En tom plassholder for å legge til et bilde. Klikk plassholderen, og velg bildet du ønsker å legge til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4" name="Frihånds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15" name="Plassholder for bilde 14" descr="En tom plassholder for å legge til et bilde. Klikk plassholderen, og velg bildet du ønsker å legge til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20" name="Frihånds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21" name="Plassholder for bilde 20" descr="En tom plassholder for å legge til et bilde. Klikk plassholderen, og velg bildet du ønsker å legge til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9AD228-3BF7-4FC0-8621-E9A2D9695A59}" type="datetime1">
              <a:rPr lang="nb-NO" noProof="0" smtClean="0"/>
              <a:t>31.07.2024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DB914-01F0-4789-901C-23D725DFC392}" type="datetime1">
              <a:rPr lang="nb-NO" noProof="0" smtClean="0"/>
              <a:t>31.07.2024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BCC9E-2BF1-4B55-A92D-E1989F29A307}" type="datetime1">
              <a:rPr lang="nb-NO" noProof="0" smtClean="0"/>
              <a:t>31.07.2024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FBAACD-89A1-4941-9C61-69B74B262A21}" type="datetime1">
              <a:rPr lang="nb-NO" noProof="0" smtClean="0"/>
              <a:t>31.07.2024</a:t>
            </a:fld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521158-2954-4954-BF9B-EF588AD8C63D}" type="datetime1">
              <a:rPr lang="nb-NO" noProof="0" smtClean="0"/>
              <a:t>31.07.2024</a:t>
            </a:fld>
            <a:endParaRPr lang="nb-NO" noProof="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BD6293-64CB-4F51-980D-79741EE3A797}" type="datetime1">
              <a:rPr lang="nb-NO" noProof="0" smtClean="0"/>
              <a:t>31.07.2024</a:t>
            </a:fld>
            <a:endParaRPr lang="nb-NO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BC9DD5-19E2-4859-8BA3-9E70E19F4761}" type="datetime1">
              <a:rPr lang="nb-NO" noProof="0" smtClean="0"/>
              <a:t>31.07.2024</a:t>
            </a:fld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Rediger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85D976-D9E8-49D9-8330-76B9F90C7147}" type="datetime1">
              <a:rPr lang="nb-NO" noProof="0" smtClean="0"/>
              <a:t>31.07.2024</a:t>
            </a:fld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half" idx="13" hasCustomPrompt="1"/>
          </p:nvPr>
        </p:nvSpPr>
        <p:spPr>
          <a:xfrm>
            <a:off x="1447799" y="1828800"/>
            <a:ext cx="3124201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b-NO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Plassholder for bilde 11" descr="En tom plassholder for å legge til et bilde. Klikk plassholderen, og velg bildet du ønsker å legge til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Rediger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6ADD0B-7CF8-4D58-B33A-2E25D6A4920D}" type="datetime1">
              <a:rPr lang="nb-NO" noProof="0" smtClean="0"/>
              <a:t>31.07.2024</a:t>
            </a:fld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noProof="0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C0639C0-ECCE-4040-9AE5-A2FC29B505E4}" type="datetime1">
              <a:rPr lang="nb-NO" noProof="0" smtClean="0"/>
              <a:t>31.07.2024</a:t>
            </a:fld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ilje.sorensen@bergen.kommune.n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/>
          <a:p>
            <a:pPr rtl="0"/>
            <a:r>
              <a:rPr lang="nb-NO" dirty="0"/>
              <a:t>Velkommen til Landås SFO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3495922"/>
          </a:xfrm>
        </p:spPr>
        <p:txBody>
          <a:bodyPr rtlCol="0">
            <a:normAutofit/>
          </a:bodyPr>
          <a:lstStyle/>
          <a:p>
            <a:pPr algn="ctr" rtl="0"/>
            <a:r>
              <a:rPr lang="nb-NO" sz="5400" dirty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nb-NO" sz="4400" dirty="0"/>
              <a:t>Dagens mål</a:t>
            </a:r>
            <a:endParaRPr lang="nb-no" sz="4400" dirty="0"/>
          </a:p>
        </p:txBody>
      </p:sp>
      <p:sp>
        <p:nvSpPr>
          <p:cNvPr id="3" name="Plassholder for tekst 2"/>
          <p:cNvSpPr>
            <a:spLocks noGrp="1"/>
          </p:cNvSpPr>
          <p:nvPr>
            <p:ph idx="1"/>
          </p:nvPr>
        </p:nvSpPr>
        <p:spPr>
          <a:xfrm>
            <a:off x="1703512" y="1844824"/>
            <a:ext cx="9144000" cy="3474720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endParaRPr lang="nb-NO" sz="2000" b="1" dirty="0"/>
          </a:p>
          <a:p>
            <a:r>
              <a:rPr lang="nb-NO" dirty="0"/>
              <a:t> Hvem er vi?</a:t>
            </a:r>
          </a:p>
          <a:p>
            <a:r>
              <a:rPr lang="nb-NO" dirty="0"/>
              <a:t>Hvordan kontakte oss</a:t>
            </a:r>
          </a:p>
          <a:p>
            <a:r>
              <a:rPr lang="nb-NO" dirty="0"/>
              <a:t>Hva skjer i august?</a:t>
            </a:r>
          </a:p>
          <a:p>
            <a:r>
              <a:rPr lang="nb-NO" dirty="0"/>
              <a:t>Hva er en aktivitetsplan?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dirty="0"/>
              <a:t>Langdager /</a:t>
            </a:r>
            <a:r>
              <a:rPr lang="nb-NO" dirty="0" err="1"/>
              <a:t>Superdager</a:t>
            </a:r>
            <a:endParaRPr lang="nb-NO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dirty="0"/>
              <a:t>Smøremåltid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2771" y="394767"/>
            <a:ext cx="9829800" cy="1082674"/>
          </a:xfrm>
        </p:spPr>
        <p:txBody>
          <a:bodyPr>
            <a:normAutofit/>
          </a:bodyPr>
          <a:lstStyle/>
          <a:p>
            <a:pPr algn="ctr"/>
            <a:r>
              <a:rPr lang="nb-NO" sz="4800" b="1" dirty="0"/>
              <a:t>Landås sfo 1.trinn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b="1" dirty="0"/>
              <a:t>Gruppeleder Siren og Remy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Teamet:</a:t>
            </a:r>
          </a:p>
          <a:p>
            <a:r>
              <a:rPr lang="nb-NO" dirty="0"/>
              <a:t>John</a:t>
            </a:r>
          </a:p>
          <a:p>
            <a:r>
              <a:rPr lang="nb-NO" dirty="0"/>
              <a:t>Marie</a:t>
            </a:r>
          </a:p>
          <a:p>
            <a:r>
              <a:rPr lang="nb-NO" dirty="0"/>
              <a:t>Petter</a:t>
            </a:r>
          </a:p>
          <a:p>
            <a:r>
              <a:rPr lang="nb-NO" dirty="0"/>
              <a:t>Isak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E78C1B8-E880-3D08-A850-D27E73A97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71464" y="1825625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Kontakte SFO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B6EC30-A56C-45C3-9A32-CE2E2CC79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Trinnmobil: 40 91 25 77</a:t>
            </a:r>
          </a:p>
          <a:p>
            <a:r>
              <a:rPr lang="nb-NO" dirty="0"/>
              <a:t>Mobilen besvares frem til 08.00 og etter </a:t>
            </a:r>
            <a:r>
              <a:rPr lang="nb-NO" dirty="0" err="1"/>
              <a:t>kl</a:t>
            </a:r>
            <a:r>
              <a:rPr lang="nb-NO" dirty="0"/>
              <a:t> 14.00 </a:t>
            </a:r>
          </a:p>
          <a:p>
            <a:r>
              <a:rPr lang="nb-NO" dirty="0"/>
              <a:t>Vigilo: leses før klokken 8.00 og etter 13.00(12.25 på fredager)</a:t>
            </a:r>
          </a:p>
          <a:p>
            <a:r>
              <a:rPr lang="nb-NO" dirty="0"/>
              <a:t>Kontoret kan kontaktes: 53 03 37 10</a:t>
            </a:r>
          </a:p>
          <a:p>
            <a:r>
              <a:rPr lang="nb-NO" dirty="0"/>
              <a:t>Avdelingsleder SFO, Silje Sørensen kan ringes eller mailes på:</a:t>
            </a:r>
          </a:p>
          <a:p>
            <a:r>
              <a:rPr lang="nb-NO" dirty="0">
                <a:hlinkClick r:id="rId3"/>
              </a:rPr>
              <a:t>Silje.sorensen@bergen.kommune.no</a:t>
            </a:r>
            <a:endParaRPr lang="nb-NO" dirty="0"/>
          </a:p>
          <a:p>
            <a:r>
              <a:rPr lang="nb-NO" dirty="0"/>
              <a:t>53 03 37 14   /  40473764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A21E85-0D40-4488-A33E-49E1808F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6000" dirty="0"/>
              <a:t>August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410B4D-3E12-4CA8-88E8-322CD8FAC9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Fokus på relasjoner og trygghet</a:t>
            </a:r>
          </a:p>
          <a:p>
            <a:r>
              <a:rPr lang="nb-NO" dirty="0"/>
              <a:t>Tid til å danne vennskap og gruppetilhørighet</a:t>
            </a:r>
          </a:p>
          <a:p>
            <a:r>
              <a:rPr lang="nb-NO" dirty="0"/>
              <a:t>Inne har vi et variert tilbud av aktiviteter på forskjellige rom på basen; tegning ,bøker, </a:t>
            </a:r>
            <a:r>
              <a:rPr lang="nb-NO" dirty="0" err="1"/>
              <a:t>lego</a:t>
            </a:r>
            <a:r>
              <a:rPr lang="nb-NO" dirty="0"/>
              <a:t>, rollespill og brettspill.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D87422-0549-4E2C-940B-003A2E96B7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b="1" u="sng" dirty="0"/>
              <a:t>Dagsrytmen</a:t>
            </a:r>
          </a:p>
          <a:p>
            <a:pPr marL="0" indent="0" algn="ctr">
              <a:buNone/>
            </a:pPr>
            <a:endParaRPr lang="nb-NO" u="sng" dirty="0"/>
          </a:p>
          <a:p>
            <a:pPr marL="0" indent="0">
              <a:buNone/>
            </a:pPr>
            <a:r>
              <a:rPr lang="nb-NO" dirty="0"/>
              <a:t>07.30 -10.00: frilek inne på basen</a:t>
            </a:r>
          </a:p>
          <a:p>
            <a:pPr marL="0" indent="0">
              <a:buNone/>
            </a:pPr>
            <a:r>
              <a:rPr lang="nb-NO" dirty="0"/>
              <a:t>10.00-10.45: matboks</a:t>
            </a:r>
          </a:p>
          <a:p>
            <a:pPr marL="0" indent="0">
              <a:buNone/>
            </a:pPr>
            <a:r>
              <a:rPr lang="nb-NO" dirty="0"/>
              <a:t>11.00-13.00: uteaktiviteter</a:t>
            </a:r>
          </a:p>
          <a:p>
            <a:pPr marL="0" indent="0">
              <a:buNone/>
            </a:pPr>
            <a:r>
              <a:rPr lang="nb-NO" dirty="0"/>
              <a:t>13.30-14.00: lunsj</a:t>
            </a:r>
          </a:p>
          <a:p>
            <a:pPr marL="0" indent="0">
              <a:buNone/>
            </a:pPr>
            <a:r>
              <a:rPr lang="nb-NO" dirty="0"/>
              <a:t>14.00-16.30: frilek inne/ute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01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F42EBC-29C7-5C72-BA74-203C8EB2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US" sz="3600" b="1" dirty="0" err="1"/>
              <a:t>Aktivitetsplan</a:t>
            </a:r>
            <a:endParaRPr lang="en-US" sz="3600" b="1" dirty="0"/>
          </a:p>
        </p:txBody>
      </p:sp>
      <p:pic>
        <p:nvPicPr>
          <p:cNvPr id="6" name="Plassholder for innhold 5" descr="Et bilde som inneholder tekst, skjermbilde">
            <a:extLst>
              <a:ext uri="{FF2B5EF4-FFF2-40B4-BE49-F238E27FC236}">
                <a16:creationId xmlns:a16="http://schemas.microsoft.com/office/drawing/2014/main" id="{8C531B20-A1A7-65EA-C806-2C44BE455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5227"/>
          <a:stretch/>
        </p:blipFill>
        <p:spPr>
          <a:xfrm>
            <a:off x="4724400" y="1828800"/>
            <a:ext cx="5943600" cy="3476625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21AFCF2-09F1-F25F-46A9-511EA6A404F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47799" y="1828800"/>
            <a:ext cx="3124201" cy="3476625"/>
          </a:xfrm>
        </p:spPr>
        <p:txBody>
          <a:bodyPr>
            <a:normAutofit/>
          </a:bodyPr>
          <a:lstStyle/>
          <a:p>
            <a:r>
              <a:rPr lang="en-US" dirty="0" err="1"/>
              <a:t>Hva</a:t>
            </a:r>
            <a:r>
              <a:rPr lang="en-US" dirty="0"/>
              <a:t>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innedag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Hva</a:t>
            </a:r>
            <a:r>
              <a:rPr lang="en-US" dirty="0"/>
              <a:t>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turdag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 anchor="b">
            <a:normAutofit/>
          </a:bodyPr>
          <a:lstStyle/>
          <a:p>
            <a:pPr rtl="0"/>
            <a:r>
              <a:rPr lang="nb-NO" err="1"/>
              <a:t>Superdager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>
            <a:normAutofit/>
          </a:bodyPr>
          <a:lstStyle/>
          <a:p>
            <a:pPr rtl="0"/>
            <a:endParaRPr lang="nb-NO" sz="1400"/>
          </a:p>
          <a:p>
            <a:pPr rtl="0"/>
            <a:r>
              <a:rPr lang="nb-NO" sz="1400"/>
              <a:t>Er dager hvor skolen er stengt</a:t>
            </a:r>
          </a:p>
          <a:p>
            <a:pPr rtl="0"/>
            <a:r>
              <a:rPr lang="nb-NO" sz="1400"/>
              <a:t>Påmelding via google forms</a:t>
            </a:r>
          </a:p>
          <a:p>
            <a:pPr rtl="0"/>
            <a:r>
              <a:rPr lang="nb-NO" sz="1400"/>
              <a:t>Kjernetid mellom 10.00 og 14.00</a:t>
            </a:r>
          </a:p>
          <a:p>
            <a:pPr rtl="0"/>
            <a:r>
              <a:rPr lang="nb-NO" sz="1400"/>
              <a:t>Ta med mat og drikkeflaske</a:t>
            </a:r>
          </a:p>
          <a:p>
            <a:pPr rtl="0"/>
            <a:r>
              <a:rPr lang="nb-NO" sz="1400"/>
              <a:t>De med redusert SFO plass kan være på SFO fra 9.00 til 14.30</a:t>
            </a:r>
          </a:p>
          <a:p>
            <a:pPr rtl="0"/>
            <a:r>
              <a:rPr lang="nb-NO" sz="1400"/>
              <a:t>Se over turdager, da kan returtiden varierer.</a:t>
            </a:r>
          </a:p>
          <a:p>
            <a:pPr rtl="0"/>
            <a:r>
              <a:rPr lang="nb-NO" sz="1400"/>
              <a:t>Fravær meldes på vigilo</a:t>
            </a:r>
          </a:p>
          <a:p>
            <a:pPr rtl="0"/>
            <a:endParaRPr lang="nb-NO" sz="1400"/>
          </a:p>
          <a:p>
            <a:pPr rtl="0"/>
            <a:endParaRPr lang="nb-NO" sz="140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83F3DDE-5BF3-4E62-8C43-C3CCDAD9CF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15685" b="1"/>
          <a:stretch/>
        </p:blipFill>
        <p:spPr>
          <a:xfrm>
            <a:off x="6278880" y="1825625"/>
            <a:ext cx="4389120" cy="3474720"/>
          </a:xfrm>
          <a:noFill/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 anchor="b">
            <a:normAutofit/>
          </a:bodyPr>
          <a:lstStyle/>
          <a:p>
            <a:pPr rtl="0"/>
            <a:r>
              <a:rPr lang="nb-NO"/>
              <a:t>Smøremåltid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0E633EB-8702-4CB5-91EA-694C83C21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>
            <a:normAutofit/>
          </a:bodyPr>
          <a:lstStyle/>
          <a:p>
            <a:endParaRPr lang="nb-NO"/>
          </a:p>
          <a:p>
            <a:r>
              <a:rPr lang="nb-NO"/>
              <a:t>Vi serverer måltidet hver dag etter oppstart</a:t>
            </a:r>
          </a:p>
          <a:p>
            <a:r>
              <a:rPr lang="nb-NO"/>
              <a:t>Meny legges ut på hjemmesiden og byttes hver 4 mnd.</a:t>
            </a:r>
          </a:p>
          <a:p>
            <a:r>
              <a:rPr lang="nb-NO"/>
              <a:t>Allergier merkes på avtaleskjemaet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588A0F5-5B46-4289-BE7C-C356602945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807" r="15194" b="1"/>
          <a:stretch/>
        </p:blipFill>
        <p:spPr>
          <a:xfrm>
            <a:off x="6278880" y="1825625"/>
            <a:ext cx="4389120" cy="3474720"/>
          </a:xfrm>
          <a:noFill/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nb-NO" sz="6000" dirty="0"/>
              <a:t>Lurt å huske!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0BEA822-CD4E-4DF0-9633-D3F4E22E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Sjekk tavlen for tur- og aktivitetsoversikt, blir også sendt ut på vigilo.</a:t>
            </a:r>
          </a:p>
          <a:p>
            <a:r>
              <a:rPr lang="nb-NO" dirty="0"/>
              <a:t>Ikke lov å sykle på skoleplassen, små og store</a:t>
            </a:r>
          </a:p>
          <a:p>
            <a:r>
              <a:rPr lang="nb-NO" dirty="0"/>
              <a:t>Skiftetøy som er merket med navn, gjerne litt ekstra klær til Bergensværet.</a:t>
            </a:r>
          </a:p>
          <a:p>
            <a:r>
              <a:rPr lang="nb-NO" dirty="0"/>
              <a:t>Lagre nummer til basen</a:t>
            </a:r>
          </a:p>
          <a:p>
            <a:r>
              <a:rPr lang="nb-NO" dirty="0"/>
              <a:t>Hvis dere sender mail til kontaktlærer med beskjed om elev, legg til avdelingsleder SFO på maillisten ved viktig informasjon.</a:t>
            </a:r>
          </a:p>
          <a:p>
            <a:r>
              <a:rPr lang="nb-NO" dirty="0"/>
              <a:t>Vi jobber mot et godt samarbeid med dere foreldre, så kontakt oss hvis det er noe dere lurer på.</a:t>
            </a:r>
          </a:p>
          <a:p>
            <a:r>
              <a:rPr lang="nb-NO" dirty="0"/>
              <a:t>Vigilo-beskjeder med navn på elev og trinn i overskriften</a:t>
            </a:r>
          </a:p>
          <a:p>
            <a:r>
              <a:rPr lang="nb-NO" dirty="0" err="1"/>
              <a:t>Lekeavtaler</a:t>
            </a:r>
            <a:r>
              <a:rPr lang="nb-NO" dirty="0"/>
              <a:t> ordnes hjemme og begge familier må gi beskjed til oss.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ge venner 40 x 23 cm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2_TF03896101" id="{BBA96293-0123-425F-A5A7-258B2D330EB4}" vid="{E76FE0F1-2E9F-433C-81B1-C9B6A5279F16}"/>
    </a:ext>
  </a:extLst>
</a:theme>
</file>

<file path=ppt/theme/theme2.xml><?xml version="1.0" encoding="utf-8"?>
<a:theme xmlns:a="http://schemas.openxmlformats.org/drawingml/2006/main" name="Office-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http://schemas.microsoft.com/office/2006/documentManagement/types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Utdanningspresentasjon med skolebarn, album (bredformat)</Template>
  <TotalTime>57260</TotalTime>
  <Words>436</Words>
  <Application>Microsoft Office PowerPoint</Application>
  <PresentationFormat>Widescreen</PresentationFormat>
  <Paragraphs>82</Paragraphs>
  <Slides>10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Unge venner 40 x 23 cm</vt:lpstr>
      <vt:lpstr>Velkommen til Landås SFO</vt:lpstr>
      <vt:lpstr>Dagens mål</vt:lpstr>
      <vt:lpstr>Landås sfo 1.trinn</vt:lpstr>
      <vt:lpstr>Kontakte SFO</vt:lpstr>
      <vt:lpstr>August</vt:lpstr>
      <vt:lpstr>Aktivitetsplan</vt:lpstr>
      <vt:lpstr>Superdager</vt:lpstr>
      <vt:lpstr>Smøremåltid</vt:lpstr>
      <vt:lpstr>Lurt å huske!</vt:lpstr>
      <vt:lpstr>Spørsmål?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Landås SFO</dc:title>
  <dc:creator>Sørensen, Silje Følstad</dc:creator>
  <cp:keywords/>
  <cp:lastModifiedBy>Sørensen, Silje Følstad</cp:lastModifiedBy>
  <cp:revision>43</cp:revision>
  <cp:lastPrinted>2024-07-31T07:09:22Z</cp:lastPrinted>
  <dcterms:created xsi:type="dcterms:W3CDTF">2018-06-28T12:41:55Z</dcterms:created>
  <dcterms:modified xsi:type="dcterms:W3CDTF">2024-08-01T12:14:38Z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