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12A42-0F6C-48B2-3EC8-DEBB71559BEF}" v="5" dt="2024-08-19T07:42:47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411E7-3471-4754-AEEC-71D94F19CE1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nb-NO"/>
        </a:p>
      </dgm:t>
    </dgm:pt>
    <dgm:pt modelId="{E2D99DDC-D5D8-4460-99D7-39603713C4C2}">
      <dgm:prSet phldrT="[Teks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nb-NO" sz="1000" b="1" dirty="0"/>
            <a:t>Etatsdirektør</a:t>
          </a:r>
        </a:p>
      </dgm:t>
    </dgm:pt>
    <dgm:pt modelId="{FDA4E421-CE47-4E4F-9C35-5D6C26701DEC}" type="parTrans" cxnId="{90AAD2F1-D890-4BF3-8B6B-B7849861D7A9}">
      <dgm:prSet/>
      <dgm:spPr/>
      <dgm:t>
        <a:bodyPr/>
        <a:lstStyle/>
        <a:p>
          <a:pPr algn="l"/>
          <a:endParaRPr lang="nb-NO" sz="1000"/>
        </a:p>
      </dgm:t>
    </dgm:pt>
    <dgm:pt modelId="{76A2E38D-77EF-48AA-B788-84BE233754EE}" type="sibTrans" cxnId="{90AAD2F1-D890-4BF3-8B6B-B7849861D7A9}">
      <dgm:prSet/>
      <dgm:spPr/>
      <dgm:t>
        <a:bodyPr/>
        <a:lstStyle/>
        <a:p>
          <a:pPr algn="l"/>
          <a:endParaRPr lang="nb-NO" sz="1000"/>
        </a:p>
      </dgm:t>
    </dgm:pt>
    <dgm:pt modelId="{8BE4FB88-B4F2-420D-A96D-D4EF67D252BB}" type="asst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nb-NO" sz="1000" dirty="0"/>
            <a:t>Stabsfunksjoner</a:t>
          </a:r>
        </a:p>
      </dgm:t>
    </dgm:pt>
    <dgm:pt modelId="{DD81219A-25BA-450A-A340-641A6A2D81BD}" type="parTrans" cxnId="{2744F364-272B-4AC2-B923-C86A4A4B1CAB}">
      <dgm:prSet/>
      <dgm:spPr/>
      <dgm:t>
        <a:bodyPr/>
        <a:lstStyle/>
        <a:p>
          <a:pPr algn="l"/>
          <a:endParaRPr lang="nb-NO" sz="1000"/>
        </a:p>
      </dgm:t>
    </dgm:pt>
    <dgm:pt modelId="{B4D8BA3E-182E-4C29-BE1C-7430B952CDF1}" type="sibTrans" cxnId="{2744F364-272B-4AC2-B923-C86A4A4B1CAB}">
      <dgm:prSet/>
      <dgm:spPr/>
      <dgm:t>
        <a:bodyPr/>
        <a:lstStyle/>
        <a:p>
          <a:pPr algn="l"/>
          <a:endParaRPr lang="nb-NO" sz="1000"/>
        </a:p>
      </dgm:t>
    </dgm:pt>
    <dgm:pt modelId="{D6BCF3F9-A5D7-4824-8988-CA5A99C1086C}">
      <dgm:prSet phldrT="[Teks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b="1" dirty="0"/>
            <a:t>Team 1 </a:t>
          </a:r>
        </a:p>
      </dgm:t>
    </dgm:pt>
    <dgm:pt modelId="{B3E6B9F1-8093-40E4-B51C-E1AD58D2E32A}" type="parTrans" cxnId="{055A461E-1D1B-4964-BBA4-94B9442067CF}">
      <dgm:prSet/>
      <dgm:spPr/>
      <dgm:t>
        <a:bodyPr/>
        <a:lstStyle/>
        <a:p>
          <a:pPr algn="l"/>
          <a:endParaRPr lang="nb-NO" sz="1000"/>
        </a:p>
      </dgm:t>
    </dgm:pt>
    <dgm:pt modelId="{1397C5B8-EDA3-49D2-94CB-601F7EC855C9}" type="sibTrans" cxnId="{055A461E-1D1B-4964-BBA4-94B9442067CF}">
      <dgm:prSet/>
      <dgm:spPr/>
      <dgm:t>
        <a:bodyPr/>
        <a:lstStyle/>
        <a:p>
          <a:pPr algn="l"/>
          <a:endParaRPr lang="nb-NO" sz="1000"/>
        </a:p>
      </dgm:t>
    </dgm:pt>
    <dgm:pt modelId="{0E8C83BB-5B9D-4AAC-A598-1676CB7B122F}">
      <dgm:prSet phldrT="[Teks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b="1" dirty="0"/>
            <a:t>Team 2</a:t>
          </a:r>
        </a:p>
      </dgm:t>
    </dgm:pt>
    <dgm:pt modelId="{B13D4EF9-7607-4B2A-97C5-C61F575391B2}" type="parTrans" cxnId="{BAD7AE49-C70B-4503-99CD-A14C7283B2B9}">
      <dgm:prSet/>
      <dgm:spPr/>
      <dgm:t>
        <a:bodyPr/>
        <a:lstStyle/>
        <a:p>
          <a:pPr algn="l"/>
          <a:endParaRPr lang="nb-NO" sz="1000"/>
        </a:p>
      </dgm:t>
    </dgm:pt>
    <dgm:pt modelId="{4C38DFDE-B7A1-43C6-BFC3-2569CE45EE9A}" type="sibTrans" cxnId="{BAD7AE49-C70B-4503-99CD-A14C7283B2B9}">
      <dgm:prSet/>
      <dgm:spPr/>
      <dgm:t>
        <a:bodyPr/>
        <a:lstStyle/>
        <a:p>
          <a:pPr algn="l"/>
          <a:endParaRPr lang="nb-NO" sz="1000"/>
        </a:p>
      </dgm:t>
    </dgm:pt>
    <dgm:pt modelId="{A4C696E2-FB32-47DE-B330-8E6A9F2AA3D5}" type="asst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Enhet for sykehjemsmedisin</a:t>
          </a:r>
        </a:p>
      </dgm:t>
    </dgm:pt>
    <dgm:pt modelId="{789EAA4F-941E-4F16-B5A4-61421B9F5E49}" type="parTrans" cxnId="{8D0BFBF2-D851-4478-A629-C0474EDE1FC5}">
      <dgm:prSet/>
      <dgm:spPr/>
      <dgm:t>
        <a:bodyPr/>
        <a:lstStyle/>
        <a:p>
          <a:pPr algn="l"/>
          <a:endParaRPr lang="nb-NO" sz="1000"/>
        </a:p>
      </dgm:t>
    </dgm:pt>
    <dgm:pt modelId="{430DC6DC-AEF1-413B-9BF2-6C452F53156D}" type="sibTrans" cxnId="{8D0BFBF2-D851-4478-A629-C0474EDE1FC5}">
      <dgm:prSet/>
      <dgm:spPr/>
      <dgm:t>
        <a:bodyPr/>
        <a:lstStyle/>
        <a:p>
          <a:pPr algn="l"/>
          <a:endParaRPr lang="nb-NO" sz="1000"/>
        </a:p>
      </dgm:t>
    </dgm:pt>
    <dgm:pt modelId="{A050AC2C-F5FC-47C1-90D5-2AE3D5B509C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b="1" dirty="0"/>
            <a:t>Privatideelle</a:t>
          </a:r>
        </a:p>
      </dgm:t>
    </dgm:pt>
    <dgm:pt modelId="{CA1373A9-CAD6-44B5-B3F8-B06BB9F437F5}" type="parTrans" cxnId="{BED2F188-6E44-49BE-A605-1E6E29D47F6E}">
      <dgm:prSet/>
      <dgm:spPr/>
      <dgm:t>
        <a:bodyPr/>
        <a:lstStyle/>
        <a:p>
          <a:pPr algn="l"/>
          <a:endParaRPr lang="nb-NO" sz="1000"/>
        </a:p>
      </dgm:t>
    </dgm:pt>
    <dgm:pt modelId="{2565B857-303F-43BF-BF10-B5F101F9DCA9}" type="sibTrans" cxnId="{BED2F188-6E44-49BE-A605-1E6E29D47F6E}">
      <dgm:prSet/>
      <dgm:spPr/>
      <dgm:t>
        <a:bodyPr/>
        <a:lstStyle/>
        <a:p>
          <a:pPr algn="l"/>
          <a:endParaRPr lang="nb-NO" sz="1000"/>
        </a:p>
      </dgm:t>
    </dgm:pt>
    <dgm:pt modelId="{EBF9B1B4-65D6-48B5-9C35-4EA2EEC0791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Sandsli</a:t>
          </a:r>
        </a:p>
      </dgm:t>
    </dgm:pt>
    <dgm:pt modelId="{4BB510BE-BF71-4AD4-91AC-758176FDFAD7}" type="parTrans" cxnId="{FC293C41-3ADC-4BFD-879B-9DD435CC13BA}">
      <dgm:prSet/>
      <dgm:spPr/>
      <dgm:t>
        <a:bodyPr/>
        <a:lstStyle/>
        <a:p>
          <a:pPr algn="l"/>
          <a:endParaRPr lang="nb-NO" sz="1000"/>
        </a:p>
      </dgm:t>
    </dgm:pt>
    <dgm:pt modelId="{8E571EEE-08E0-40C2-925F-74237E5164D7}" type="sibTrans" cxnId="{FC293C41-3ADC-4BFD-879B-9DD435CC13BA}">
      <dgm:prSet/>
      <dgm:spPr/>
      <dgm:t>
        <a:bodyPr/>
        <a:lstStyle/>
        <a:p>
          <a:pPr algn="l"/>
          <a:endParaRPr lang="nb-NO" sz="1000"/>
        </a:p>
      </dgm:t>
    </dgm:pt>
    <dgm:pt modelId="{AC79BF4E-4B72-4081-B08D-BD0831F2F15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Arna Helseheim</a:t>
          </a:r>
        </a:p>
      </dgm:t>
    </dgm:pt>
    <dgm:pt modelId="{98BD281B-8875-4A27-8CCC-103ACD1072ED}" type="parTrans" cxnId="{9EF8C476-8FE5-4050-B4C8-C4A74A666B5F}">
      <dgm:prSet/>
      <dgm:spPr/>
      <dgm:t>
        <a:bodyPr/>
        <a:lstStyle/>
        <a:p>
          <a:pPr algn="l"/>
          <a:endParaRPr lang="nb-NO" sz="1000"/>
        </a:p>
      </dgm:t>
    </dgm:pt>
    <dgm:pt modelId="{5CE7A535-08C4-49C0-99AE-910D7E66635D}" type="sibTrans" cxnId="{9EF8C476-8FE5-4050-B4C8-C4A74A666B5F}">
      <dgm:prSet/>
      <dgm:spPr/>
      <dgm:t>
        <a:bodyPr/>
        <a:lstStyle/>
        <a:p>
          <a:pPr algn="l"/>
          <a:endParaRPr lang="nb-NO" sz="1000"/>
        </a:p>
      </dgm:t>
    </dgm:pt>
    <dgm:pt modelId="{8CF1F2C2-B397-42DE-9978-97DBFD7E8E5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Fyllingsdalen, B-syk, Slettemarken</a:t>
          </a:r>
        </a:p>
      </dgm:t>
    </dgm:pt>
    <dgm:pt modelId="{D7740F14-E8FA-4CC0-808D-EE35FDB9D953}" type="parTrans" cxnId="{539C7787-5FAE-499D-88EA-D4578DFDDCB8}">
      <dgm:prSet/>
      <dgm:spPr/>
      <dgm:t>
        <a:bodyPr/>
        <a:lstStyle/>
        <a:p>
          <a:pPr algn="l"/>
          <a:endParaRPr lang="nb-NO" sz="1000"/>
        </a:p>
      </dgm:t>
    </dgm:pt>
    <dgm:pt modelId="{60C0E02B-5B9B-4E57-A26F-CF8D940CE49E}" type="sibTrans" cxnId="{539C7787-5FAE-499D-88EA-D4578DFDDCB8}">
      <dgm:prSet/>
      <dgm:spPr/>
      <dgm:t>
        <a:bodyPr/>
        <a:lstStyle/>
        <a:p>
          <a:pPr algn="l"/>
          <a:endParaRPr lang="nb-NO" sz="1000"/>
        </a:p>
      </dgm:t>
    </dgm:pt>
    <dgm:pt modelId="{5B5E526D-279B-4D0A-A154-AC54F6C54FB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 err="1"/>
            <a:t>Åsaheimen</a:t>
          </a:r>
          <a:endParaRPr lang="nb-NO" sz="1000" dirty="0"/>
        </a:p>
      </dgm:t>
    </dgm:pt>
    <dgm:pt modelId="{923BCF2B-DDC7-46E2-AC09-8A201CC48160}" type="parTrans" cxnId="{588FC8F8-0350-42C0-9DDE-71682112034E}">
      <dgm:prSet/>
      <dgm:spPr/>
      <dgm:t>
        <a:bodyPr/>
        <a:lstStyle/>
        <a:p>
          <a:pPr algn="l"/>
          <a:endParaRPr lang="nb-NO" sz="1000"/>
        </a:p>
      </dgm:t>
    </dgm:pt>
    <dgm:pt modelId="{3843E2DD-646C-4199-9059-2CC549B4FB21}" type="sibTrans" cxnId="{588FC8F8-0350-42C0-9DDE-71682112034E}">
      <dgm:prSet/>
      <dgm:spPr/>
      <dgm:t>
        <a:bodyPr/>
        <a:lstStyle/>
        <a:p>
          <a:pPr algn="l"/>
          <a:endParaRPr lang="nb-NO" sz="1000"/>
        </a:p>
      </dgm:t>
    </dgm:pt>
    <dgm:pt modelId="{A77F1FCB-B7F1-402F-82A5-BEE28BCBAD6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Åstveit,</a:t>
          </a:r>
          <a:r>
            <a:rPr lang="nb-NO" sz="1000" baseline="0" dirty="0"/>
            <a:t> Domkirkehjemmet</a:t>
          </a:r>
          <a:endParaRPr lang="nb-NO" sz="1000" dirty="0"/>
        </a:p>
      </dgm:t>
    </dgm:pt>
    <dgm:pt modelId="{E54F8A84-3493-4467-8270-189DEDE7E6E2}" type="parTrans" cxnId="{46727066-EF0F-41C1-B57E-13CD68BC990A}">
      <dgm:prSet/>
      <dgm:spPr/>
      <dgm:t>
        <a:bodyPr/>
        <a:lstStyle/>
        <a:p>
          <a:pPr algn="l"/>
          <a:endParaRPr lang="nb-NO" sz="1000"/>
        </a:p>
      </dgm:t>
    </dgm:pt>
    <dgm:pt modelId="{B5649F67-E431-4EF4-B207-E779013A55BC}" type="sibTrans" cxnId="{46727066-EF0F-41C1-B57E-13CD68BC990A}">
      <dgm:prSet/>
      <dgm:spPr/>
      <dgm:t>
        <a:bodyPr/>
        <a:lstStyle/>
        <a:p>
          <a:pPr algn="l"/>
          <a:endParaRPr lang="nb-NO" sz="1000"/>
        </a:p>
      </dgm:t>
    </dgm:pt>
    <dgm:pt modelId="{484DCFE9-BFE2-4EB9-BD7F-CF8ED14EF24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Fantoft</a:t>
          </a:r>
        </a:p>
      </dgm:t>
    </dgm:pt>
    <dgm:pt modelId="{63A8A41F-7794-4325-85B1-B76D3FD5F529}" type="parTrans" cxnId="{17DF52B3-2358-4B1A-8D68-D74E291CE8AE}">
      <dgm:prSet/>
      <dgm:spPr/>
      <dgm:t>
        <a:bodyPr/>
        <a:lstStyle/>
        <a:p>
          <a:pPr algn="l"/>
          <a:endParaRPr lang="nb-NO" sz="1000"/>
        </a:p>
      </dgm:t>
    </dgm:pt>
    <dgm:pt modelId="{70DF2B29-4218-4F91-8849-9C7A1AA757B8}" type="sibTrans" cxnId="{17DF52B3-2358-4B1A-8D68-D74E291CE8AE}">
      <dgm:prSet/>
      <dgm:spPr/>
      <dgm:t>
        <a:bodyPr/>
        <a:lstStyle/>
        <a:p>
          <a:pPr algn="l"/>
          <a:endParaRPr lang="nb-NO" sz="1000"/>
        </a:p>
      </dgm:t>
    </dgm:pt>
    <dgm:pt modelId="{DE656EB3-A474-4FE9-A59F-F5FC0E6F824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 err="1"/>
            <a:t>Frieda</a:t>
          </a:r>
          <a:r>
            <a:rPr lang="nb-NO" sz="1000" dirty="0"/>
            <a:t> Fasmer </a:t>
          </a:r>
        </a:p>
      </dgm:t>
    </dgm:pt>
    <dgm:pt modelId="{4C88B981-3E91-4BC2-AADC-6A05EFA96326}" type="parTrans" cxnId="{E67C849A-FCE4-4D24-923F-3D4E72FA2C72}">
      <dgm:prSet/>
      <dgm:spPr/>
      <dgm:t>
        <a:bodyPr/>
        <a:lstStyle/>
        <a:p>
          <a:pPr algn="l"/>
          <a:endParaRPr lang="nb-NO" sz="1000"/>
        </a:p>
      </dgm:t>
    </dgm:pt>
    <dgm:pt modelId="{AD417603-88DE-4BEF-9870-C461693A292F}" type="sibTrans" cxnId="{E67C849A-FCE4-4D24-923F-3D4E72FA2C72}">
      <dgm:prSet/>
      <dgm:spPr/>
      <dgm:t>
        <a:bodyPr/>
        <a:lstStyle/>
        <a:p>
          <a:pPr algn="l"/>
          <a:endParaRPr lang="nb-NO" sz="1000"/>
        </a:p>
      </dgm:t>
    </dgm:pt>
    <dgm:pt modelId="{43F8EFBE-5F83-4D8B-AFF7-DF77EA00BEA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Søreide</a:t>
          </a:r>
        </a:p>
      </dgm:t>
    </dgm:pt>
    <dgm:pt modelId="{9283AB13-68CA-4048-BE64-9A448BE3AA8A}" type="parTrans" cxnId="{507AC0C1-BF16-4449-BADD-0938E22E2ECB}">
      <dgm:prSet/>
      <dgm:spPr/>
      <dgm:t>
        <a:bodyPr/>
        <a:lstStyle/>
        <a:p>
          <a:pPr algn="l"/>
          <a:endParaRPr lang="nb-NO" sz="1000"/>
        </a:p>
      </dgm:t>
    </dgm:pt>
    <dgm:pt modelId="{B4C94E55-D730-4984-A6DD-B031C4C2C770}" type="sibTrans" cxnId="{507AC0C1-BF16-4449-BADD-0938E22E2ECB}">
      <dgm:prSet/>
      <dgm:spPr/>
      <dgm:t>
        <a:bodyPr/>
        <a:lstStyle/>
        <a:p>
          <a:pPr algn="l"/>
          <a:endParaRPr lang="nb-NO" sz="1000"/>
        </a:p>
      </dgm:t>
    </dgm:pt>
    <dgm:pt modelId="{28B71F43-E428-4442-ABD2-187CBEC4E84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Lyngbøtunet</a:t>
          </a:r>
        </a:p>
      </dgm:t>
    </dgm:pt>
    <dgm:pt modelId="{FD224F6A-034D-49EA-9487-FCE7380AF06C}" type="sibTrans" cxnId="{D4A396CE-A5B5-4B05-8195-642763F11506}">
      <dgm:prSet/>
      <dgm:spPr/>
      <dgm:t>
        <a:bodyPr/>
        <a:lstStyle/>
        <a:p>
          <a:pPr algn="l"/>
          <a:endParaRPr lang="nb-NO" sz="1000"/>
        </a:p>
      </dgm:t>
    </dgm:pt>
    <dgm:pt modelId="{054E563A-B070-4EF4-8C45-560395855B28}" type="parTrans" cxnId="{D4A396CE-A5B5-4B05-8195-642763F11506}">
      <dgm:prSet/>
      <dgm:spPr/>
      <dgm:t>
        <a:bodyPr/>
        <a:lstStyle/>
        <a:p>
          <a:pPr algn="l"/>
          <a:endParaRPr lang="nb-NO" sz="1000"/>
        </a:p>
      </dgm:t>
    </dgm:pt>
    <dgm:pt modelId="{5208460D-9378-4DD7-9460-69FFA246DD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Sentrumssykehjemmene (</a:t>
          </a:r>
          <a:r>
            <a:rPr lang="nb-NO" sz="1000" dirty="0" err="1"/>
            <a:t>Kalfaret</a:t>
          </a:r>
          <a:r>
            <a:rPr lang="nb-NO" sz="1000" dirty="0"/>
            <a:t> og Engen)</a:t>
          </a:r>
        </a:p>
      </dgm:t>
    </dgm:pt>
    <dgm:pt modelId="{37B73444-5B96-4BCB-BE1A-1C58834AD55B}" type="sibTrans" cxnId="{D50ED1ED-812B-4587-90F7-159B08B300D5}">
      <dgm:prSet/>
      <dgm:spPr/>
      <dgm:t>
        <a:bodyPr/>
        <a:lstStyle/>
        <a:p>
          <a:pPr algn="l"/>
          <a:endParaRPr lang="nb-NO" sz="1000"/>
        </a:p>
      </dgm:t>
    </dgm:pt>
    <dgm:pt modelId="{C84BB360-1EB5-4A3E-BC65-D1A7591081EE}" type="parTrans" cxnId="{D50ED1ED-812B-4587-90F7-159B08B300D5}">
      <dgm:prSet/>
      <dgm:spPr/>
      <dgm:t>
        <a:bodyPr/>
        <a:lstStyle/>
        <a:p>
          <a:pPr algn="l"/>
          <a:endParaRPr lang="nb-NO" sz="1000"/>
        </a:p>
      </dgm:t>
    </dgm:pt>
    <dgm:pt modelId="{8E6F7184-8861-4711-8366-66C714537E9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Gullstøltunet</a:t>
          </a:r>
        </a:p>
      </dgm:t>
    </dgm:pt>
    <dgm:pt modelId="{E18A9DC1-60F9-40DE-ADF4-ABE7CEFE9473}" type="sibTrans" cxnId="{8F730545-4411-496A-BCD0-F7DF19E781C7}">
      <dgm:prSet/>
      <dgm:spPr/>
      <dgm:t>
        <a:bodyPr/>
        <a:lstStyle/>
        <a:p>
          <a:pPr algn="l"/>
          <a:endParaRPr lang="nb-NO" sz="1000"/>
        </a:p>
      </dgm:t>
    </dgm:pt>
    <dgm:pt modelId="{9171EB63-EFF3-4163-B635-71EC527B6093}" type="parTrans" cxnId="{8F730545-4411-496A-BCD0-F7DF19E781C7}">
      <dgm:prSet/>
      <dgm:spPr/>
      <dgm:t>
        <a:bodyPr/>
        <a:lstStyle/>
        <a:p>
          <a:pPr algn="l"/>
          <a:endParaRPr lang="nb-NO" sz="1000"/>
        </a:p>
      </dgm:t>
    </dgm:pt>
    <dgm:pt modelId="{4B337836-3E4A-4AAE-A896-B831CEF58EB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 err="1"/>
            <a:t>Mildeheimen</a:t>
          </a:r>
          <a:endParaRPr lang="nb-NO" sz="1000" dirty="0"/>
        </a:p>
      </dgm:t>
    </dgm:pt>
    <dgm:pt modelId="{8843DE78-EA0B-43A0-B246-A95BC69BA8C9}" type="sibTrans" cxnId="{D263F7DB-2146-47AB-8613-6CE943AD5DE8}">
      <dgm:prSet/>
      <dgm:spPr/>
      <dgm:t>
        <a:bodyPr/>
        <a:lstStyle/>
        <a:p>
          <a:pPr algn="l"/>
          <a:endParaRPr lang="nb-NO" sz="1000"/>
        </a:p>
      </dgm:t>
    </dgm:pt>
    <dgm:pt modelId="{3C8047B3-6BEF-46AA-851C-34F120AA478B}" type="parTrans" cxnId="{D263F7DB-2146-47AB-8613-6CE943AD5DE8}">
      <dgm:prSet/>
      <dgm:spPr/>
      <dgm:t>
        <a:bodyPr/>
        <a:lstStyle/>
        <a:p>
          <a:pPr algn="l"/>
          <a:endParaRPr lang="nb-NO" sz="1000"/>
        </a:p>
      </dgm:t>
    </dgm:pt>
    <dgm:pt modelId="{E5C261EC-F3C1-4842-8A8D-9410D43B17A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 err="1"/>
            <a:t>Løvåsen</a:t>
          </a:r>
          <a:endParaRPr lang="nb-NO" sz="1000" dirty="0"/>
        </a:p>
      </dgm:t>
    </dgm:pt>
    <dgm:pt modelId="{F1919210-46E7-4D30-A688-C92FEC35107F}" type="sibTrans" cxnId="{BF338BF7-43E8-452C-AC09-0D241B55E4CE}">
      <dgm:prSet/>
      <dgm:spPr/>
      <dgm:t>
        <a:bodyPr/>
        <a:lstStyle/>
        <a:p>
          <a:pPr algn="l"/>
          <a:endParaRPr lang="nb-NO" sz="1000"/>
        </a:p>
      </dgm:t>
    </dgm:pt>
    <dgm:pt modelId="{04C92D9D-33C5-4AFD-AE90-E048106CD686}" type="parTrans" cxnId="{BF338BF7-43E8-452C-AC09-0D241B55E4CE}">
      <dgm:prSet/>
      <dgm:spPr/>
      <dgm:t>
        <a:bodyPr/>
        <a:lstStyle/>
        <a:p>
          <a:pPr algn="l"/>
          <a:endParaRPr lang="nb-NO" sz="1000"/>
        </a:p>
      </dgm:t>
    </dgm:pt>
    <dgm:pt modelId="{E56251ED-3FD3-4E60-8CC5-5104C6E60D4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dirty="0"/>
            <a:t>Skjoldtunet,</a:t>
          </a:r>
          <a:r>
            <a:rPr lang="nb-NO" sz="1000" baseline="0" dirty="0"/>
            <a:t> Odinsvei, </a:t>
          </a:r>
          <a:r>
            <a:rPr lang="nb-NO" sz="1000" baseline="0" dirty="0" err="1"/>
            <a:t>Øvsttunheimen</a:t>
          </a:r>
          <a:endParaRPr lang="nb-NO" sz="1000" dirty="0"/>
        </a:p>
      </dgm:t>
    </dgm:pt>
    <dgm:pt modelId="{66E4285E-9A87-4F90-A040-9A608EE930A2}" type="sibTrans" cxnId="{FD18B3A1-7571-4591-ABD1-19E934264E22}">
      <dgm:prSet/>
      <dgm:spPr/>
      <dgm:t>
        <a:bodyPr/>
        <a:lstStyle/>
        <a:p>
          <a:pPr algn="l"/>
          <a:endParaRPr lang="nb-NO" sz="1000"/>
        </a:p>
      </dgm:t>
    </dgm:pt>
    <dgm:pt modelId="{0F69617C-B8E6-4D49-B5EB-C7D8A2C74D1C}" type="parTrans" cxnId="{FD18B3A1-7571-4591-ABD1-19E934264E22}">
      <dgm:prSet/>
      <dgm:spPr/>
      <dgm:t>
        <a:bodyPr/>
        <a:lstStyle/>
        <a:p>
          <a:pPr algn="l"/>
          <a:endParaRPr lang="nb-NO" sz="1000"/>
        </a:p>
      </dgm:t>
    </dgm:pt>
    <dgm:pt modelId="{89ABE3FC-EE98-44B6-AAB6-A3A44E9A8D32}">
      <dgm:prSet custT="1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pPr algn="l"/>
          <a:r>
            <a:rPr lang="nb-NO" sz="1000" dirty="0" err="1"/>
            <a:t>Adentistkikrken</a:t>
          </a:r>
          <a:endParaRPr lang="nb-NO" sz="1000" dirty="0"/>
        </a:p>
        <a:p>
          <a:pPr algn="l"/>
          <a:r>
            <a:rPr lang="nb-NO" sz="1000" dirty="0"/>
            <a:t>Røde Kors</a:t>
          </a:r>
          <a:br>
            <a:rPr lang="nb-NO" sz="1000" dirty="0"/>
          </a:br>
          <a:r>
            <a:rPr lang="nb-NO" sz="1000" dirty="0"/>
            <a:t>Domkirkehjemmet</a:t>
          </a:r>
        </a:p>
        <a:p>
          <a:pPr algn="l"/>
          <a:r>
            <a:rPr lang="nb-NO" sz="1000" dirty="0"/>
            <a:t>Betanien</a:t>
          </a:r>
        </a:p>
        <a:p>
          <a:pPr algn="l"/>
          <a:r>
            <a:rPr lang="nb-NO" sz="1000" dirty="0"/>
            <a:t>Signo Konow</a:t>
          </a:r>
        </a:p>
        <a:p>
          <a:pPr algn="l"/>
          <a:r>
            <a:rPr lang="nb-NO" sz="1000" dirty="0"/>
            <a:t>Landås menighets eld.</a:t>
          </a:r>
          <a:br>
            <a:rPr lang="nb-NO" sz="1000" dirty="0"/>
          </a:br>
          <a:r>
            <a:rPr lang="nb-NO" sz="1000" dirty="0"/>
            <a:t>Metodisthjemmet</a:t>
          </a:r>
        </a:p>
        <a:p>
          <a:pPr algn="l"/>
          <a:r>
            <a:rPr lang="nb-NO" sz="1000" dirty="0"/>
            <a:t>Slettebakken</a:t>
          </a:r>
        </a:p>
        <a:p>
          <a:pPr algn="l"/>
          <a:r>
            <a:rPr lang="nb-NO" sz="1000" dirty="0"/>
            <a:t>Siljuslåtten</a:t>
          </a:r>
        </a:p>
        <a:p>
          <a:pPr algn="l"/>
          <a:r>
            <a:rPr lang="nb-NO" sz="1000" dirty="0"/>
            <a:t>Solsletten</a:t>
          </a:r>
        </a:p>
        <a:p>
          <a:pPr algn="l"/>
          <a:r>
            <a:rPr lang="nb-NO" sz="1000" dirty="0"/>
            <a:t>Nykirkehjemmet</a:t>
          </a:r>
        </a:p>
        <a:p>
          <a:pPr algn="l"/>
          <a:br>
            <a:rPr lang="nb-NO" sz="1000" dirty="0"/>
          </a:br>
          <a:br>
            <a:rPr lang="nb-NO" sz="1000" dirty="0"/>
          </a:br>
          <a:r>
            <a:rPr lang="nb-NO" sz="1000" dirty="0" err="1"/>
            <a:t>Johannessenteret</a:t>
          </a:r>
          <a:endParaRPr lang="nb-NO" sz="1000" dirty="0"/>
        </a:p>
        <a:p>
          <a:pPr algn="l"/>
          <a:r>
            <a:rPr lang="nb-NO" sz="1000" dirty="0"/>
            <a:t>Bergen Indremisjon</a:t>
          </a:r>
        </a:p>
      </dgm:t>
    </dgm:pt>
    <dgm:pt modelId="{20A40A1F-3875-40B1-90AC-D7C5BD863F74}" type="parTrans" cxnId="{6B4E0E17-EDDD-4DDF-A93A-5E234DD7AF2E}">
      <dgm:prSet/>
      <dgm:spPr/>
      <dgm:t>
        <a:bodyPr/>
        <a:lstStyle/>
        <a:p>
          <a:pPr algn="l"/>
          <a:endParaRPr lang="nb-NO" sz="1000"/>
        </a:p>
      </dgm:t>
    </dgm:pt>
    <dgm:pt modelId="{5F3C9A59-D9FA-412A-810B-CAAE9DC30AB3}" type="sibTrans" cxnId="{6B4E0E17-EDDD-4DDF-A93A-5E234DD7AF2E}">
      <dgm:prSet/>
      <dgm:spPr/>
      <dgm:t>
        <a:bodyPr/>
        <a:lstStyle/>
        <a:p>
          <a:pPr algn="l"/>
          <a:endParaRPr lang="nb-NO" sz="1000"/>
        </a:p>
      </dgm:t>
    </dgm:pt>
    <dgm:pt modelId="{5C5EFE4F-9DCE-4012-B6E2-49A19C36455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Kolstihagen</a:t>
          </a:r>
        </a:p>
      </dgm:t>
    </dgm:pt>
    <dgm:pt modelId="{90C55D85-4423-46A3-96B1-CE8F90B9E688}" type="parTrans" cxnId="{65D07DEE-FF23-4611-8C2A-789BAB6E3EEA}">
      <dgm:prSet/>
      <dgm:spPr/>
      <dgm:t>
        <a:bodyPr/>
        <a:lstStyle/>
        <a:p>
          <a:pPr algn="l"/>
          <a:endParaRPr lang="nb-NO" sz="1000"/>
        </a:p>
      </dgm:t>
    </dgm:pt>
    <dgm:pt modelId="{8FD0C121-BD61-412A-BB8A-A9A21897F212}" type="sibTrans" cxnId="{65D07DEE-FF23-4611-8C2A-789BAB6E3EEA}">
      <dgm:prSet/>
      <dgm:spPr/>
      <dgm:t>
        <a:bodyPr/>
        <a:lstStyle/>
        <a:p>
          <a:pPr algn="l"/>
          <a:endParaRPr lang="nb-NO" sz="1000"/>
        </a:p>
      </dgm:t>
    </dgm:pt>
    <dgm:pt modelId="{E9BE40E4-5F1D-42C4-B242-1AA627046E5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Ulset</a:t>
          </a:r>
        </a:p>
      </dgm:t>
    </dgm:pt>
    <dgm:pt modelId="{8BDDE12E-E070-4F57-8069-382165498F8F}" type="parTrans" cxnId="{1F3F2B93-B3FE-4472-8E1A-F977D0DA53CA}">
      <dgm:prSet/>
      <dgm:spPr/>
      <dgm:t>
        <a:bodyPr/>
        <a:lstStyle/>
        <a:p>
          <a:pPr algn="l"/>
          <a:endParaRPr lang="nb-NO" sz="1000"/>
        </a:p>
      </dgm:t>
    </dgm:pt>
    <dgm:pt modelId="{F3E8F8F5-B0FF-4199-A286-F1FA99948414}" type="sibTrans" cxnId="{1F3F2B93-B3FE-4472-8E1A-F977D0DA53CA}">
      <dgm:prSet/>
      <dgm:spPr/>
      <dgm:t>
        <a:bodyPr/>
        <a:lstStyle/>
        <a:p>
          <a:pPr algn="l"/>
          <a:endParaRPr lang="nb-NO" sz="1000"/>
        </a:p>
      </dgm:t>
    </dgm:pt>
    <dgm:pt modelId="{4A233F48-C95B-412F-8491-6D103956845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nb-NO" sz="1000" kern="1200" dirty="0"/>
            <a:t>Kommunale </a:t>
          </a:r>
          <a:r>
            <a:rPr lang="nb-NO" sz="1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allmennmed</a:t>
          </a:r>
          <a:r>
            <a:rPr lang="nb-NO" sz="1000" kern="1200" dirty="0"/>
            <a:t>. sengepost </a:t>
          </a:r>
        </a:p>
      </dgm:t>
    </dgm:pt>
    <dgm:pt modelId="{C16A0CCD-7180-4CE6-85FD-FB9EBEE4A9F2}" type="parTrans" cxnId="{CF6693CF-C318-43A8-B0EF-E26A1D3A6674}">
      <dgm:prSet/>
      <dgm:spPr/>
      <dgm:t>
        <a:bodyPr/>
        <a:lstStyle/>
        <a:p>
          <a:pPr algn="l"/>
          <a:endParaRPr lang="nb-NO" sz="1000"/>
        </a:p>
      </dgm:t>
    </dgm:pt>
    <dgm:pt modelId="{BC242D5F-24BD-405F-9E9B-525AED04883B}" type="sibTrans" cxnId="{CF6693CF-C318-43A8-B0EF-E26A1D3A6674}">
      <dgm:prSet/>
      <dgm:spPr/>
      <dgm:t>
        <a:bodyPr/>
        <a:lstStyle/>
        <a:p>
          <a:pPr algn="l"/>
          <a:endParaRPr lang="nb-NO" sz="1000"/>
        </a:p>
      </dgm:t>
    </dgm:pt>
    <dgm:pt modelId="{E09FD267-C1F7-4849-9239-BBF23C09B30D}" type="pres">
      <dgm:prSet presAssocID="{A21411E7-3471-4754-AEEC-71D94F19CE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130C99-B733-46B7-B0CB-420AC679C703}" type="pres">
      <dgm:prSet presAssocID="{E2D99DDC-D5D8-4460-99D7-39603713C4C2}" presName="hierRoot1" presStyleCnt="0">
        <dgm:presLayoutVars>
          <dgm:hierBranch val="init"/>
        </dgm:presLayoutVars>
      </dgm:prSet>
      <dgm:spPr/>
    </dgm:pt>
    <dgm:pt modelId="{961B8BE2-D21D-46F4-A58B-A443D49A94DC}" type="pres">
      <dgm:prSet presAssocID="{E2D99DDC-D5D8-4460-99D7-39603713C4C2}" presName="rootComposite1" presStyleCnt="0"/>
      <dgm:spPr/>
    </dgm:pt>
    <dgm:pt modelId="{418E3C31-87B1-4D61-9DE9-42A4501B9557}" type="pres">
      <dgm:prSet presAssocID="{E2D99DDC-D5D8-4460-99D7-39603713C4C2}" presName="rootText1" presStyleLbl="node0" presStyleIdx="0" presStyleCnt="1" custScaleX="165233">
        <dgm:presLayoutVars>
          <dgm:chPref val="3"/>
        </dgm:presLayoutVars>
      </dgm:prSet>
      <dgm:spPr/>
    </dgm:pt>
    <dgm:pt modelId="{455433F9-1B48-4CF3-89BA-BB9352445C58}" type="pres">
      <dgm:prSet presAssocID="{E2D99DDC-D5D8-4460-99D7-39603713C4C2}" presName="rootConnector1" presStyleLbl="node1" presStyleIdx="0" presStyleCnt="0"/>
      <dgm:spPr/>
    </dgm:pt>
    <dgm:pt modelId="{3F557CDC-73D3-436E-A865-DC86D1539C0C}" type="pres">
      <dgm:prSet presAssocID="{E2D99DDC-D5D8-4460-99D7-39603713C4C2}" presName="hierChild2" presStyleCnt="0"/>
      <dgm:spPr/>
    </dgm:pt>
    <dgm:pt modelId="{4973A16E-93C6-4F8B-81FA-325323EA631F}" type="pres">
      <dgm:prSet presAssocID="{B3E6B9F1-8093-40E4-B51C-E1AD58D2E32A}" presName="Name37" presStyleLbl="parChTrans1D2" presStyleIdx="0" presStyleCnt="5"/>
      <dgm:spPr/>
    </dgm:pt>
    <dgm:pt modelId="{B41713BF-DF88-4688-A8AB-0B104357A1E7}" type="pres">
      <dgm:prSet presAssocID="{D6BCF3F9-A5D7-4824-8988-CA5A99C1086C}" presName="hierRoot2" presStyleCnt="0">
        <dgm:presLayoutVars>
          <dgm:hierBranch val="init"/>
        </dgm:presLayoutVars>
      </dgm:prSet>
      <dgm:spPr/>
    </dgm:pt>
    <dgm:pt modelId="{9D892102-A66A-4A06-A80B-DDC2EE982A6F}" type="pres">
      <dgm:prSet presAssocID="{D6BCF3F9-A5D7-4824-8988-CA5A99C1086C}" presName="rootComposite" presStyleCnt="0"/>
      <dgm:spPr/>
    </dgm:pt>
    <dgm:pt modelId="{6D4BC8F7-B559-4846-9D09-0E9359BCBE1D}" type="pres">
      <dgm:prSet presAssocID="{D6BCF3F9-A5D7-4824-8988-CA5A99C1086C}" presName="rootText" presStyleLbl="node2" presStyleIdx="0" presStyleCnt="3">
        <dgm:presLayoutVars>
          <dgm:chPref val="3"/>
        </dgm:presLayoutVars>
      </dgm:prSet>
      <dgm:spPr/>
    </dgm:pt>
    <dgm:pt modelId="{D66E7B54-20B1-4F1A-90AD-27F3C226728D}" type="pres">
      <dgm:prSet presAssocID="{D6BCF3F9-A5D7-4824-8988-CA5A99C1086C}" presName="rootConnector" presStyleLbl="node2" presStyleIdx="0" presStyleCnt="3"/>
      <dgm:spPr/>
    </dgm:pt>
    <dgm:pt modelId="{02A23E2B-8999-4A53-8935-98D47771D2E6}" type="pres">
      <dgm:prSet presAssocID="{D6BCF3F9-A5D7-4824-8988-CA5A99C1086C}" presName="hierChild4" presStyleCnt="0"/>
      <dgm:spPr/>
    </dgm:pt>
    <dgm:pt modelId="{64783C29-FE00-4DDA-9CC1-281B732C60BC}" type="pres">
      <dgm:prSet presAssocID="{4BB510BE-BF71-4AD4-91AC-758176FDFAD7}" presName="Name37" presStyleLbl="parChTrans1D3" presStyleIdx="0" presStyleCnt="18"/>
      <dgm:spPr/>
    </dgm:pt>
    <dgm:pt modelId="{C448B5E8-86E6-4705-9838-E27A4B692D01}" type="pres">
      <dgm:prSet presAssocID="{EBF9B1B4-65D6-48B5-9C35-4EA2EEC0791F}" presName="hierRoot2" presStyleCnt="0">
        <dgm:presLayoutVars>
          <dgm:hierBranch val="init"/>
        </dgm:presLayoutVars>
      </dgm:prSet>
      <dgm:spPr/>
    </dgm:pt>
    <dgm:pt modelId="{ADFC7C76-CC2E-4DAC-9D24-1054D23D84E1}" type="pres">
      <dgm:prSet presAssocID="{EBF9B1B4-65D6-48B5-9C35-4EA2EEC0791F}" presName="rootComposite" presStyleCnt="0"/>
      <dgm:spPr/>
    </dgm:pt>
    <dgm:pt modelId="{C81C6C26-FA5D-4F3F-B470-D1906E8D7E7E}" type="pres">
      <dgm:prSet presAssocID="{EBF9B1B4-65D6-48B5-9C35-4EA2EEC0791F}" presName="rootText" presStyleLbl="node3" presStyleIdx="0" presStyleCnt="18">
        <dgm:presLayoutVars>
          <dgm:chPref val="3"/>
        </dgm:presLayoutVars>
      </dgm:prSet>
      <dgm:spPr/>
    </dgm:pt>
    <dgm:pt modelId="{E721F363-9F65-4A13-81AC-A93BD6F2C83F}" type="pres">
      <dgm:prSet presAssocID="{EBF9B1B4-65D6-48B5-9C35-4EA2EEC0791F}" presName="rootConnector" presStyleLbl="node3" presStyleIdx="0" presStyleCnt="18"/>
      <dgm:spPr/>
    </dgm:pt>
    <dgm:pt modelId="{0B0F9FD1-2C3A-46E7-9DEA-A3E85D4CEA32}" type="pres">
      <dgm:prSet presAssocID="{EBF9B1B4-65D6-48B5-9C35-4EA2EEC0791F}" presName="hierChild4" presStyleCnt="0"/>
      <dgm:spPr/>
    </dgm:pt>
    <dgm:pt modelId="{26907CD4-C6C7-4C96-8E64-1D09C43C323A}" type="pres">
      <dgm:prSet presAssocID="{EBF9B1B4-65D6-48B5-9C35-4EA2EEC0791F}" presName="hierChild5" presStyleCnt="0"/>
      <dgm:spPr/>
    </dgm:pt>
    <dgm:pt modelId="{68ED2299-6C63-4C02-BD1E-290A1D79E977}" type="pres">
      <dgm:prSet presAssocID="{0F69617C-B8E6-4D49-B5EB-C7D8A2C74D1C}" presName="Name37" presStyleLbl="parChTrans1D3" presStyleIdx="1" presStyleCnt="18"/>
      <dgm:spPr/>
    </dgm:pt>
    <dgm:pt modelId="{DC84E9FE-038B-497F-B303-0736AEDB8799}" type="pres">
      <dgm:prSet presAssocID="{E56251ED-3FD3-4E60-8CC5-5104C6E60D4F}" presName="hierRoot2" presStyleCnt="0">
        <dgm:presLayoutVars>
          <dgm:hierBranch val="init"/>
        </dgm:presLayoutVars>
      </dgm:prSet>
      <dgm:spPr/>
    </dgm:pt>
    <dgm:pt modelId="{80DD6A19-D5CD-4443-87FA-2FDA76407A48}" type="pres">
      <dgm:prSet presAssocID="{E56251ED-3FD3-4E60-8CC5-5104C6E60D4F}" presName="rootComposite" presStyleCnt="0"/>
      <dgm:spPr/>
    </dgm:pt>
    <dgm:pt modelId="{55001509-CAA2-4DEC-93DB-913B731E76E8}" type="pres">
      <dgm:prSet presAssocID="{E56251ED-3FD3-4E60-8CC5-5104C6E60D4F}" presName="rootText" presStyleLbl="node3" presStyleIdx="1" presStyleCnt="18" custScaleX="262220">
        <dgm:presLayoutVars>
          <dgm:chPref val="3"/>
        </dgm:presLayoutVars>
      </dgm:prSet>
      <dgm:spPr/>
    </dgm:pt>
    <dgm:pt modelId="{A42B3402-DD8E-4E33-B027-232622E16CCF}" type="pres">
      <dgm:prSet presAssocID="{E56251ED-3FD3-4E60-8CC5-5104C6E60D4F}" presName="rootConnector" presStyleLbl="node3" presStyleIdx="1" presStyleCnt="18"/>
      <dgm:spPr/>
    </dgm:pt>
    <dgm:pt modelId="{8AEE68DD-48FD-42EC-AA4E-E2D08C12AE46}" type="pres">
      <dgm:prSet presAssocID="{E56251ED-3FD3-4E60-8CC5-5104C6E60D4F}" presName="hierChild4" presStyleCnt="0"/>
      <dgm:spPr/>
    </dgm:pt>
    <dgm:pt modelId="{F190CB54-0407-47F1-9A6A-691726603108}" type="pres">
      <dgm:prSet presAssocID="{E56251ED-3FD3-4E60-8CC5-5104C6E60D4F}" presName="hierChild5" presStyleCnt="0"/>
      <dgm:spPr/>
    </dgm:pt>
    <dgm:pt modelId="{CA6D06E9-829F-4415-BBB3-9C2D9204D4BC}" type="pres">
      <dgm:prSet presAssocID="{04C92D9D-33C5-4AFD-AE90-E048106CD686}" presName="Name37" presStyleLbl="parChTrans1D3" presStyleIdx="2" presStyleCnt="18"/>
      <dgm:spPr/>
    </dgm:pt>
    <dgm:pt modelId="{1BEB67D9-C80C-48BA-B489-A770D6DE06AC}" type="pres">
      <dgm:prSet presAssocID="{E5C261EC-F3C1-4842-8A8D-9410D43B17A9}" presName="hierRoot2" presStyleCnt="0">
        <dgm:presLayoutVars>
          <dgm:hierBranch val="init"/>
        </dgm:presLayoutVars>
      </dgm:prSet>
      <dgm:spPr/>
    </dgm:pt>
    <dgm:pt modelId="{8C441B11-86B7-44C7-A1E2-B90DE2CF493F}" type="pres">
      <dgm:prSet presAssocID="{E5C261EC-F3C1-4842-8A8D-9410D43B17A9}" presName="rootComposite" presStyleCnt="0"/>
      <dgm:spPr/>
    </dgm:pt>
    <dgm:pt modelId="{D392636B-FE3C-454E-BA66-655D3C8CA8FB}" type="pres">
      <dgm:prSet presAssocID="{E5C261EC-F3C1-4842-8A8D-9410D43B17A9}" presName="rootText" presStyleLbl="node3" presStyleIdx="2" presStyleCnt="18">
        <dgm:presLayoutVars>
          <dgm:chPref val="3"/>
        </dgm:presLayoutVars>
      </dgm:prSet>
      <dgm:spPr/>
    </dgm:pt>
    <dgm:pt modelId="{697A4913-DAC7-4C0F-B69D-26BCC1D41BC6}" type="pres">
      <dgm:prSet presAssocID="{E5C261EC-F3C1-4842-8A8D-9410D43B17A9}" presName="rootConnector" presStyleLbl="node3" presStyleIdx="2" presStyleCnt="18"/>
      <dgm:spPr/>
    </dgm:pt>
    <dgm:pt modelId="{2A4CE1FA-C76F-4E98-A991-AB631C24FD4A}" type="pres">
      <dgm:prSet presAssocID="{E5C261EC-F3C1-4842-8A8D-9410D43B17A9}" presName="hierChild4" presStyleCnt="0"/>
      <dgm:spPr/>
    </dgm:pt>
    <dgm:pt modelId="{4CCBA8E0-B3EE-4A9F-AEB0-EE14784D602E}" type="pres">
      <dgm:prSet presAssocID="{E5C261EC-F3C1-4842-8A8D-9410D43B17A9}" presName="hierChild5" presStyleCnt="0"/>
      <dgm:spPr/>
    </dgm:pt>
    <dgm:pt modelId="{E03E57A2-69EE-4849-B402-2828A249269B}" type="pres">
      <dgm:prSet presAssocID="{3C8047B3-6BEF-46AA-851C-34F120AA478B}" presName="Name37" presStyleLbl="parChTrans1D3" presStyleIdx="3" presStyleCnt="18"/>
      <dgm:spPr/>
    </dgm:pt>
    <dgm:pt modelId="{7BD84F7F-FA5E-4B08-BADE-0229A292DD08}" type="pres">
      <dgm:prSet presAssocID="{4B337836-3E4A-4AAE-A896-B831CEF58EB0}" presName="hierRoot2" presStyleCnt="0">
        <dgm:presLayoutVars>
          <dgm:hierBranch val="init"/>
        </dgm:presLayoutVars>
      </dgm:prSet>
      <dgm:spPr/>
    </dgm:pt>
    <dgm:pt modelId="{AED0ACDC-DA2E-4D1B-B830-E1D6FD1C30E2}" type="pres">
      <dgm:prSet presAssocID="{4B337836-3E4A-4AAE-A896-B831CEF58EB0}" presName="rootComposite" presStyleCnt="0"/>
      <dgm:spPr/>
    </dgm:pt>
    <dgm:pt modelId="{44DC1054-F2FB-4337-BBB3-F77A89F3C7A8}" type="pres">
      <dgm:prSet presAssocID="{4B337836-3E4A-4AAE-A896-B831CEF58EB0}" presName="rootText" presStyleLbl="node3" presStyleIdx="3" presStyleCnt="18">
        <dgm:presLayoutVars>
          <dgm:chPref val="3"/>
        </dgm:presLayoutVars>
      </dgm:prSet>
      <dgm:spPr/>
    </dgm:pt>
    <dgm:pt modelId="{0A2EADAE-30B8-43C8-AC72-487029B1BF1C}" type="pres">
      <dgm:prSet presAssocID="{4B337836-3E4A-4AAE-A896-B831CEF58EB0}" presName="rootConnector" presStyleLbl="node3" presStyleIdx="3" presStyleCnt="18"/>
      <dgm:spPr/>
    </dgm:pt>
    <dgm:pt modelId="{45E55E33-EDAD-42D9-8D1A-854BE66A2C9F}" type="pres">
      <dgm:prSet presAssocID="{4B337836-3E4A-4AAE-A896-B831CEF58EB0}" presName="hierChild4" presStyleCnt="0"/>
      <dgm:spPr/>
    </dgm:pt>
    <dgm:pt modelId="{7FD7374F-FD0D-48D6-9E25-156E5EE79A67}" type="pres">
      <dgm:prSet presAssocID="{4B337836-3E4A-4AAE-A896-B831CEF58EB0}" presName="hierChild5" presStyleCnt="0"/>
      <dgm:spPr/>
    </dgm:pt>
    <dgm:pt modelId="{AE9F6F2C-623F-4072-ADA4-D3E99E955943}" type="pres">
      <dgm:prSet presAssocID="{9171EB63-EFF3-4163-B635-71EC527B6093}" presName="Name37" presStyleLbl="parChTrans1D3" presStyleIdx="4" presStyleCnt="18"/>
      <dgm:spPr/>
    </dgm:pt>
    <dgm:pt modelId="{61CC2014-BE62-4CE8-90C5-F81C9A0D6DE1}" type="pres">
      <dgm:prSet presAssocID="{8E6F7184-8861-4711-8366-66C714537E9D}" presName="hierRoot2" presStyleCnt="0">
        <dgm:presLayoutVars>
          <dgm:hierBranch val="init"/>
        </dgm:presLayoutVars>
      </dgm:prSet>
      <dgm:spPr/>
    </dgm:pt>
    <dgm:pt modelId="{C570E8AD-4EEA-4296-92A0-B09C5EC8320B}" type="pres">
      <dgm:prSet presAssocID="{8E6F7184-8861-4711-8366-66C714537E9D}" presName="rootComposite" presStyleCnt="0"/>
      <dgm:spPr/>
    </dgm:pt>
    <dgm:pt modelId="{F6C8FC5D-859F-400C-B222-4BDCDF0FF065}" type="pres">
      <dgm:prSet presAssocID="{8E6F7184-8861-4711-8366-66C714537E9D}" presName="rootText" presStyleLbl="node3" presStyleIdx="4" presStyleCnt="18" custLinFactNeighborX="-2327" custLinFactNeighborY="-4654">
        <dgm:presLayoutVars>
          <dgm:chPref val="3"/>
        </dgm:presLayoutVars>
      </dgm:prSet>
      <dgm:spPr/>
    </dgm:pt>
    <dgm:pt modelId="{5BA0E0CF-ADF2-4D60-A277-FFEFDF9C649E}" type="pres">
      <dgm:prSet presAssocID="{8E6F7184-8861-4711-8366-66C714537E9D}" presName="rootConnector" presStyleLbl="node3" presStyleIdx="4" presStyleCnt="18"/>
      <dgm:spPr/>
    </dgm:pt>
    <dgm:pt modelId="{B3C47AF8-CAC9-418D-A88F-B8E72F91F07F}" type="pres">
      <dgm:prSet presAssocID="{8E6F7184-8861-4711-8366-66C714537E9D}" presName="hierChild4" presStyleCnt="0"/>
      <dgm:spPr/>
    </dgm:pt>
    <dgm:pt modelId="{85DFE5BE-CAA1-478E-BE40-8EA349B2E75C}" type="pres">
      <dgm:prSet presAssocID="{8E6F7184-8861-4711-8366-66C714537E9D}" presName="hierChild5" presStyleCnt="0"/>
      <dgm:spPr/>
    </dgm:pt>
    <dgm:pt modelId="{ABA89125-3A37-4C1A-9C35-C42C6BC51C19}" type="pres">
      <dgm:prSet presAssocID="{C84BB360-1EB5-4A3E-BC65-D1A7591081EE}" presName="Name37" presStyleLbl="parChTrans1D3" presStyleIdx="5" presStyleCnt="18"/>
      <dgm:spPr/>
    </dgm:pt>
    <dgm:pt modelId="{9C9A5414-A296-48B3-ABEF-829D642E07E4}" type="pres">
      <dgm:prSet presAssocID="{5208460D-9378-4DD7-9460-69FFA246DD33}" presName="hierRoot2" presStyleCnt="0">
        <dgm:presLayoutVars>
          <dgm:hierBranch val="init"/>
        </dgm:presLayoutVars>
      </dgm:prSet>
      <dgm:spPr/>
    </dgm:pt>
    <dgm:pt modelId="{58F609A8-CA64-4ECA-AEC1-95975B9CB54B}" type="pres">
      <dgm:prSet presAssocID="{5208460D-9378-4DD7-9460-69FFA246DD33}" presName="rootComposite" presStyleCnt="0"/>
      <dgm:spPr/>
    </dgm:pt>
    <dgm:pt modelId="{853EC569-5959-4B0A-A131-C8592B024105}" type="pres">
      <dgm:prSet presAssocID="{5208460D-9378-4DD7-9460-69FFA246DD33}" presName="rootText" presStyleLbl="node3" presStyleIdx="5" presStyleCnt="18" custScaleX="233999">
        <dgm:presLayoutVars>
          <dgm:chPref val="3"/>
        </dgm:presLayoutVars>
      </dgm:prSet>
      <dgm:spPr/>
    </dgm:pt>
    <dgm:pt modelId="{C16A2A83-9577-46D0-A417-A3C49F9A9EE4}" type="pres">
      <dgm:prSet presAssocID="{5208460D-9378-4DD7-9460-69FFA246DD33}" presName="rootConnector" presStyleLbl="node3" presStyleIdx="5" presStyleCnt="18"/>
      <dgm:spPr/>
    </dgm:pt>
    <dgm:pt modelId="{9743227B-8868-4ED2-8447-A905BF89EA72}" type="pres">
      <dgm:prSet presAssocID="{5208460D-9378-4DD7-9460-69FFA246DD33}" presName="hierChild4" presStyleCnt="0"/>
      <dgm:spPr/>
    </dgm:pt>
    <dgm:pt modelId="{1B179DF5-6354-4656-8628-97CE30BF418B}" type="pres">
      <dgm:prSet presAssocID="{5208460D-9378-4DD7-9460-69FFA246DD33}" presName="hierChild5" presStyleCnt="0"/>
      <dgm:spPr/>
    </dgm:pt>
    <dgm:pt modelId="{379C69B8-DBC7-434E-AC4A-840853325F93}" type="pres">
      <dgm:prSet presAssocID="{054E563A-B070-4EF4-8C45-560395855B28}" presName="Name37" presStyleLbl="parChTrans1D3" presStyleIdx="6" presStyleCnt="18"/>
      <dgm:spPr/>
    </dgm:pt>
    <dgm:pt modelId="{22F8A456-49EC-4128-9FEA-FC9A61A590A3}" type="pres">
      <dgm:prSet presAssocID="{28B71F43-E428-4442-ABD2-187CBEC4E841}" presName="hierRoot2" presStyleCnt="0">
        <dgm:presLayoutVars>
          <dgm:hierBranch val="init"/>
        </dgm:presLayoutVars>
      </dgm:prSet>
      <dgm:spPr/>
    </dgm:pt>
    <dgm:pt modelId="{9166588A-B0F1-4B79-924F-FBE79AD94949}" type="pres">
      <dgm:prSet presAssocID="{28B71F43-E428-4442-ABD2-187CBEC4E841}" presName="rootComposite" presStyleCnt="0"/>
      <dgm:spPr/>
    </dgm:pt>
    <dgm:pt modelId="{AB12FB57-D436-4453-8B0F-8AF323CC2A71}" type="pres">
      <dgm:prSet presAssocID="{28B71F43-E428-4442-ABD2-187CBEC4E841}" presName="rootText" presStyleLbl="node3" presStyleIdx="6" presStyleCnt="18" custScaleY="151687">
        <dgm:presLayoutVars>
          <dgm:chPref val="3"/>
        </dgm:presLayoutVars>
      </dgm:prSet>
      <dgm:spPr/>
    </dgm:pt>
    <dgm:pt modelId="{9EB6016E-3A77-40D1-B2EE-A694E20172F1}" type="pres">
      <dgm:prSet presAssocID="{28B71F43-E428-4442-ABD2-187CBEC4E841}" presName="rootConnector" presStyleLbl="node3" presStyleIdx="6" presStyleCnt="18"/>
      <dgm:spPr/>
    </dgm:pt>
    <dgm:pt modelId="{A0CB9996-0793-4058-A275-282840191C40}" type="pres">
      <dgm:prSet presAssocID="{28B71F43-E428-4442-ABD2-187CBEC4E841}" presName="hierChild4" presStyleCnt="0"/>
      <dgm:spPr/>
    </dgm:pt>
    <dgm:pt modelId="{B96E6924-A5B8-44B0-803C-98B0DE08F923}" type="pres">
      <dgm:prSet presAssocID="{28B71F43-E428-4442-ABD2-187CBEC4E841}" presName="hierChild5" presStyleCnt="0"/>
      <dgm:spPr/>
    </dgm:pt>
    <dgm:pt modelId="{F8B586E4-2D97-41AE-BE44-55AB70F16454}" type="pres">
      <dgm:prSet presAssocID="{90C55D85-4423-46A3-96B1-CE8F90B9E688}" presName="Name37" presStyleLbl="parChTrans1D3" presStyleIdx="7" presStyleCnt="18"/>
      <dgm:spPr/>
    </dgm:pt>
    <dgm:pt modelId="{1153E831-F0B2-461F-A0E3-C861237ABF81}" type="pres">
      <dgm:prSet presAssocID="{5C5EFE4F-9DCE-4012-B6E2-49A19C364552}" presName="hierRoot2" presStyleCnt="0">
        <dgm:presLayoutVars>
          <dgm:hierBranch val="init"/>
        </dgm:presLayoutVars>
      </dgm:prSet>
      <dgm:spPr/>
    </dgm:pt>
    <dgm:pt modelId="{DAFE8D05-6744-4B71-A25F-F65A1D97569C}" type="pres">
      <dgm:prSet presAssocID="{5C5EFE4F-9DCE-4012-B6E2-49A19C364552}" presName="rootComposite" presStyleCnt="0"/>
      <dgm:spPr/>
    </dgm:pt>
    <dgm:pt modelId="{BFC15B0F-271A-48E4-9D2F-51AB2DA09A63}" type="pres">
      <dgm:prSet presAssocID="{5C5EFE4F-9DCE-4012-B6E2-49A19C364552}" presName="rootText" presStyleLbl="node3" presStyleIdx="7" presStyleCnt="18">
        <dgm:presLayoutVars>
          <dgm:chPref val="3"/>
        </dgm:presLayoutVars>
      </dgm:prSet>
      <dgm:spPr>
        <a:xfrm>
          <a:off x="2117086" y="6420457"/>
          <a:ext cx="872343" cy="436171"/>
        </a:xfrm>
        <a:prstGeom prst="rect">
          <a:avLst/>
        </a:prstGeom>
      </dgm:spPr>
    </dgm:pt>
    <dgm:pt modelId="{A7156092-87ED-4DCA-8524-8CC4BAE159E1}" type="pres">
      <dgm:prSet presAssocID="{5C5EFE4F-9DCE-4012-B6E2-49A19C364552}" presName="rootConnector" presStyleLbl="node3" presStyleIdx="7" presStyleCnt="18"/>
      <dgm:spPr/>
    </dgm:pt>
    <dgm:pt modelId="{3C6CA46D-7FD1-4536-A6D6-25459ECB27DD}" type="pres">
      <dgm:prSet presAssocID="{5C5EFE4F-9DCE-4012-B6E2-49A19C364552}" presName="hierChild4" presStyleCnt="0"/>
      <dgm:spPr/>
    </dgm:pt>
    <dgm:pt modelId="{4402A32B-7876-4311-80DD-8DD106E2A349}" type="pres">
      <dgm:prSet presAssocID="{5C5EFE4F-9DCE-4012-B6E2-49A19C364552}" presName="hierChild5" presStyleCnt="0"/>
      <dgm:spPr/>
    </dgm:pt>
    <dgm:pt modelId="{3912EB2D-2D7F-4113-A40F-819790C7732C}" type="pres">
      <dgm:prSet presAssocID="{8BDDE12E-E070-4F57-8069-382165498F8F}" presName="Name37" presStyleLbl="parChTrans1D3" presStyleIdx="8" presStyleCnt="18"/>
      <dgm:spPr/>
    </dgm:pt>
    <dgm:pt modelId="{C659036D-3123-4D4F-9710-4DDE17D3823A}" type="pres">
      <dgm:prSet presAssocID="{E9BE40E4-5F1D-42C4-B242-1AA627046E55}" presName="hierRoot2" presStyleCnt="0">
        <dgm:presLayoutVars>
          <dgm:hierBranch val="init"/>
        </dgm:presLayoutVars>
      </dgm:prSet>
      <dgm:spPr/>
    </dgm:pt>
    <dgm:pt modelId="{A79152B3-20A1-42EE-B8C6-06715D07DBC5}" type="pres">
      <dgm:prSet presAssocID="{E9BE40E4-5F1D-42C4-B242-1AA627046E55}" presName="rootComposite" presStyleCnt="0"/>
      <dgm:spPr/>
    </dgm:pt>
    <dgm:pt modelId="{479BADC6-5AD9-4A21-B830-F21BB1175B16}" type="pres">
      <dgm:prSet presAssocID="{E9BE40E4-5F1D-42C4-B242-1AA627046E55}" presName="rootText" presStyleLbl="node3" presStyleIdx="8" presStyleCnt="18">
        <dgm:presLayoutVars>
          <dgm:chPref val="3"/>
        </dgm:presLayoutVars>
      </dgm:prSet>
      <dgm:spPr/>
    </dgm:pt>
    <dgm:pt modelId="{22CC9578-07AC-4F25-920F-5B030AFB5C1C}" type="pres">
      <dgm:prSet presAssocID="{E9BE40E4-5F1D-42C4-B242-1AA627046E55}" presName="rootConnector" presStyleLbl="node3" presStyleIdx="8" presStyleCnt="18"/>
      <dgm:spPr/>
    </dgm:pt>
    <dgm:pt modelId="{6E59D93C-F7E7-4DC2-B9CD-CB77B810717E}" type="pres">
      <dgm:prSet presAssocID="{E9BE40E4-5F1D-42C4-B242-1AA627046E55}" presName="hierChild4" presStyleCnt="0"/>
      <dgm:spPr/>
    </dgm:pt>
    <dgm:pt modelId="{F7177CF9-ED42-44F0-978C-C377521B6350}" type="pres">
      <dgm:prSet presAssocID="{E9BE40E4-5F1D-42C4-B242-1AA627046E55}" presName="hierChild5" presStyleCnt="0"/>
      <dgm:spPr/>
    </dgm:pt>
    <dgm:pt modelId="{78535FD2-79A7-4B54-9CC0-2CF7133B95B8}" type="pres">
      <dgm:prSet presAssocID="{D6BCF3F9-A5D7-4824-8988-CA5A99C1086C}" presName="hierChild5" presStyleCnt="0"/>
      <dgm:spPr/>
    </dgm:pt>
    <dgm:pt modelId="{50E46D8D-75C0-484B-8FD3-5B9825CEEF48}" type="pres">
      <dgm:prSet presAssocID="{B13D4EF9-7607-4B2A-97C5-C61F575391B2}" presName="Name37" presStyleLbl="parChTrans1D2" presStyleIdx="1" presStyleCnt="5"/>
      <dgm:spPr/>
    </dgm:pt>
    <dgm:pt modelId="{F50FDF77-D129-4E42-A0E0-A435AF98B1D9}" type="pres">
      <dgm:prSet presAssocID="{0E8C83BB-5B9D-4AAC-A598-1676CB7B122F}" presName="hierRoot2" presStyleCnt="0">
        <dgm:presLayoutVars>
          <dgm:hierBranch val="init"/>
        </dgm:presLayoutVars>
      </dgm:prSet>
      <dgm:spPr/>
    </dgm:pt>
    <dgm:pt modelId="{F68B9ACC-583E-4E2D-8671-65E2D59C13F8}" type="pres">
      <dgm:prSet presAssocID="{0E8C83BB-5B9D-4AAC-A598-1676CB7B122F}" presName="rootComposite" presStyleCnt="0"/>
      <dgm:spPr/>
    </dgm:pt>
    <dgm:pt modelId="{3D5D55D9-E13D-485F-8B68-442558F497D4}" type="pres">
      <dgm:prSet presAssocID="{0E8C83BB-5B9D-4AAC-A598-1676CB7B122F}" presName="rootText" presStyleLbl="node2" presStyleIdx="1" presStyleCnt="3">
        <dgm:presLayoutVars>
          <dgm:chPref val="3"/>
        </dgm:presLayoutVars>
      </dgm:prSet>
      <dgm:spPr/>
    </dgm:pt>
    <dgm:pt modelId="{E3FB5841-A451-431E-8739-943A37C315F6}" type="pres">
      <dgm:prSet presAssocID="{0E8C83BB-5B9D-4AAC-A598-1676CB7B122F}" presName="rootConnector" presStyleLbl="node2" presStyleIdx="1" presStyleCnt="3"/>
      <dgm:spPr/>
    </dgm:pt>
    <dgm:pt modelId="{E59A1CA1-2D2F-43EA-AC2A-BCDB1B1E50CA}" type="pres">
      <dgm:prSet presAssocID="{0E8C83BB-5B9D-4AAC-A598-1676CB7B122F}" presName="hierChild4" presStyleCnt="0"/>
      <dgm:spPr/>
    </dgm:pt>
    <dgm:pt modelId="{93770A2A-2B4F-4525-A995-3F3319239D13}" type="pres">
      <dgm:prSet presAssocID="{98BD281B-8875-4A27-8CCC-103ACD1072ED}" presName="Name37" presStyleLbl="parChTrans1D3" presStyleIdx="9" presStyleCnt="18"/>
      <dgm:spPr/>
    </dgm:pt>
    <dgm:pt modelId="{A85A2AAD-A169-45C1-A2CF-A9B2F90EFC0C}" type="pres">
      <dgm:prSet presAssocID="{AC79BF4E-4B72-4081-B08D-BD0831F2F15A}" presName="hierRoot2" presStyleCnt="0">
        <dgm:presLayoutVars>
          <dgm:hierBranch val="init"/>
        </dgm:presLayoutVars>
      </dgm:prSet>
      <dgm:spPr/>
    </dgm:pt>
    <dgm:pt modelId="{FEDDE21A-73DA-4251-B514-E9766E65BE04}" type="pres">
      <dgm:prSet presAssocID="{AC79BF4E-4B72-4081-B08D-BD0831F2F15A}" presName="rootComposite" presStyleCnt="0"/>
      <dgm:spPr/>
    </dgm:pt>
    <dgm:pt modelId="{67AAD42D-B817-4A01-AC61-B54DADAC3EB4}" type="pres">
      <dgm:prSet presAssocID="{AC79BF4E-4B72-4081-B08D-BD0831F2F15A}" presName="rootText" presStyleLbl="node3" presStyleIdx="9" presStyleCnt="18">
        <dgm:presLayoutVars>
          <dgm:chPref val="3"/>
        </dgm:presLayoutVars>
      </dgm:prSet>
      <dgm:spPr/>
    </dgm:pt>
    <dgm:pt modelId="{F17EAEFB-2E22-4A05-B795-48D5A498617D}" type="pres">
      <dgm:prSet presAssocID="{AC79BF4E-4B72-4081-B08D-BD0831F2F15A}" presName="rootConnector" presStyleLbl="node3" presStyleIdx="9" presStyleCnt="18"/>
      <dgm:spPr/>
    </dgm:pt>
    <dgm:pt modelId="{042EBB01-6D72-45B3-B0B8-BC88E690E980}" type="pres">
      <dgm:prSet presAssocID="{AC79BF4E-4B72-4081-B08D-BD0831F2F15A}" presName="hierChild4" presStyleCnt="0"/>
      <dgm:spPr/>
    </dgm:pt>
    <dgm:pt modelId="{D28AAF27-D804-430F-ABDD-15187DFA68D5}" type="pres">
      <dgm:prSet presAssocID="{AC79BF4E-4B72-4081-B08D-BD0831F2F15A}" presName="hierChild5" presStyleCnt="0"/>
      <dgm:spPr/>
    </dgm:pt>
    <dgm:pt modelId="{CC36C2F6-4E38-44D7-85DF-AA794B8F170D}" type="pres">
      <dgm:prSet presAssocID="{D7740F14-E8FA-4CC0-808D-EE35FDB9D953}" presName="Name37" presStyleLbl="parChTrans1D3" presStyleIdx="10" presStyleCnt="18"/>
      <dgm:spPr/>
    </dgm:pt>
    <dgm:pt modelId="{114F64A7-9825-4306-AA4D-00DEA77C0345}" type="pres">
      <dgm:prSet presAssocID="{8CF1F2C2-B397-42DE-9978-97DBFD7E8E54}" presName="hierRoot2" presStyleCnt="0">
        <dgm:presLayoutVars>
          <dgm:hierBranch val="init"/>
        </dgm:presLayoutVars>
      </dgm:prSet>
      <dgm:spPr/>
    </dgm:pt>
    <dgm:pt modelId="{2B93009B-7AF1-4E28-8C33-8B0BC70B0A3B}" type="pres">
      <dgm:prSet presAssocID="{8CF1F2C2-B397-42DE-9978-97DBFD7E8E54}" presName="rootComposite" presStyleCnt="0"/>
      <dgm:spPr/>
    </dgm:pt>
    <dgm:pt modelId="{1C20D11C-30F8-4137-A97F-FD36A429F086}" type="pres">
      <dgm:prSet presAssocID="{8CF1F2C2-B397-42DE-9978-97DBFD7E8E54}" presName="rootText" presStyleLbl="node3" presStyleIdx="10" presStyleCnt="18" custScaleX="265461">
        <dgm:presLayoutVars>
          <dgm:chPref val="3"/>
        </dgm:presLayoutVars>
      </dgm:prSet>
      <dgm:spPr/>
    </dgm:pt>
    <dgm:pt modelId="{4A4FAD78-D500-40BA-8856-F5B1BF408CF0}" type="pres">
      <dgm:prSet presAssocID="{8CF1F2C2-B397-42DE-9978-97DBFD7E8E54}" presName="rootConnector" presStyleLbl="node3" presStyleIdx="10" presStyleCnt="18"/>
      <dgm:spPr/>
    </dgm:pt>
    <dgm:pt modelId="{22F32DE7-7E48-4061-A646-30565FE20DC0}" type="pres">
      <dgm:prSet presAssocID="{8CF1F2C2-B397-42DE-9978-97DBFD7E8E54}" presName="hierChild4" presStyleCnt="0"/>
      <dgm:spPr/>
    </dgm:pt>
    <dgm:pt modelId="{CB22E6CB-805A-44CD-8FE2-73CFCDF18516}" type="pres">
      <dgm:prSet presAssocID="{8CF1F2C2-B397-42DE-9978-97DBFD7E8E54}" presName="hierChild5" presStyleCnt="0"/>
      <dgm:spPr/>
    </dgm:pt>
    <dgm:pt modelId="{41C0E6E4-1110-4947-89DD-28EA54A53017}" type="pres">
      <dgm:prSet presAssocID="{923BCF2B-DDC7-46E2-AC09-8A201CC48160}" presName="Name37" presStyleLbl="parChTrans1D3" presStyleIdx="11" presStyleCnt="18"/>
      <dgm:spPr/>
    </dgm:pt>
    <dgm:pt modelId="{320D8D5E-6AB2-4799-B994-C299970507B0}" type="pres">
      <dgm:prSet presAssocID="{5B5E526D-279B-4D0A-A154-AC54F6C54FB0}" presName="hierRoot2" presStyleCnt="0">
        <dgm:presLayoutVars>
          <dgm:hierBranch val="init"/>
        </dgm:presLayoutVars>
      </dgm:prSet>
      <dgm:spPr/>
    </dgm:pt>
    <dgm:pt modelId="{56CF19DB-DD53-419B-BC76-8A3E0FC46AD4}" type="pres">
      <dgm:prSet presAssocID="{5B5E526D-279B-4D0A-A154-AC54F6C54FB0}" presName="rootComposite" presStyleCnt="0"/>
      <dgm:spPr/>
    </dgm:pt>
    <dgm:pt modelId="{215B6217-717B-4C5B-B7F0-774A50A845E8}" type="pres">
      <dgm:prSet presAssocID="{5B5E526D-279B-4D0A-A154-AC54F6C54FB0}" presName="rootText" presStyleLbl="node3" presStyleIdx="11" presStyleCnt="18">
        <dgm:presLayoutVars>
          <dgm:chPref val="3"/>
        </dgm:presLayoutVars>
      </dgm:prSet>
      <dgm:spPr/>
    </dgm:pt>
    <dgm:pt modelId="{D446BF2C-F993-4B3F-81C5-E7EE36B50B7E}" type="pres">
      <dgm:prSet presAssocID="{5B5E526D-279B-4D0A-A154-AC54F6C54FB0}" presName="rootConnector" presStyleLbl="node3" presStyleIdx="11" presStyleCnt="18"/>
      <dgm:spPr/>
    </dgm:pt>
    <dgm:pt modelId="{4A40B986-83D5-4EED-8C6C-F4BAAEF8657B}" type="pres">
      <dgm:prSet presAssocID="{5B5E526D-279B-4D0A-A154-AC54F6C54FB0}" presName="hierChild4" presStyleCnt="0"/>
      <dgm:spPr/>
    </dgm:pt>
    <dgm:pt modelId="{F5B6538C-9FFD-486F-8828-9456148874F2}" type="pres">
      <dgm:prSet presAssocID="{5B5E526D-279B-4D0A-A154-AC54F6C54FB0}" presName="hierChild5" presStyleCnt="0"/>
      <dgm:spPr/>
    </dgm:pt>
    <dgm:pt modelId="{DB3FF5AA-E2A9-42A3-90D6-07CFAE404FD0}" type="pres">
      <dgm:prSet presAssocID="{E54F8A84-3493-4467-8270-189DEDE7E6E2}" presName="Name37" presStyleLbl="parChTrans1D3" presStyleIdx="12" presStyleCnt="18"/>
      <dgm:spPr/>
    </dgm:pt>
    <dgm:pt modelId="{82623F05-35FB-4B18-A108-32471900220A}" type="pres">
      <dgm:prSet presAssocID="{A77F1FCB-B7F1-402F-82A5-BEE28BCBAD6E}" presName="hierRoot2" presStyleCnt="0">
        <dgm:presLayoutVars>
          <dgm:hierBranch val="init"/>
        </dgm:presLayoutVars>
      </dgm:prSet>
      <dgm:spPr/>
    </dgm:pt>
    <dgm:pt modelId="{0B17A3EB-9579-46C1-BFC8-32096158EB85}" type="pres">
      <dgm:prSet presAssocID="{A77F1FCB-B7F1-402F-82A5-BEE28BCBAD6E}" presName="rootComposite" presStyleCnt="0"/>
      <dgm:spPr/>
    </dgm:pt>
    <dgm:pt modelId="{C46D2004-CEDB-4114-A0A2-51A119A7F8E4}" type="pres">
      <dgm:prSet presAssocID="{A77F1FCB-B7F1-402F-82A5-BEE28BCBAD6E}" presName="rootText" presStyleLbl="node3" presStyleIdx="12" presStyleCnt="18" custScaleX="205397">
        <dgm:presLayoutVars>
          <dgm:chPref val="3"/>
        </dgm:presLayoutVars>
      </dgm:prSet>
      <dgm:spPr/>
    </dgm:pt>
    <dgm:pt modelId="{C6A81D7B-B52F-4B3D-A19D-FD9386FA97BA}" type="pres">
      <dgm:prSet presAssocID="{A77F1FCB-B7F1-402F-82A5-BEE28BCBAD6E}" presName="rootConnector" presStyleLbl="node3" presStyleIdx="12" presStyleCnt="18"/>
      <dgm:spPr/>
    </dgm:pt>
    <dgm:pt modelId="{D6942720-11C3-4402-AF5A-A255FE111BC9}" type="pres">
      <dgm:prSet presAssocID="{A77F1FCB-B7F1-402F-82A5-BEE28BCBAD6E}" presName="hierChild4" presStyleCnt="0"/>
      <dgm:spPr/>
    </dgm:pt>
    <dgm:pt modelId="{E6D6F726-6125-4992-9E64-8D8A961E5A43}" type="pres">
      <dgm:prSet presAssocID="{A77F1FCB-B7F1-402F-82A5-BEE28BCBAD6E}" presName="hierChild5" presStyleCnt="0"/>
      <dgm:spPr/>
    </dgm:pt>
    <dgm:pt modelId="{4A2936F1-CED9-473F-9AC9-E0C56494E5DE}" type="pres">
      <dgm:prSet presAssocID="{63A8A41F-7794-4325-85B1-B76D3FD5F529}" presName="Name37" presStyleLbl="parChTrans1D3" presStyleIdx="13" presStyleCnt="18"/>
      <dgm:spPr/>
    </dgm:pt>
    <dgm:pt modelId="{5B86AEA3-7407-42C2-B392-69C1C147170A}" type="pres">
      <dgm:prSet presAssocID="{484DCFE9-BFE2-4EB9-BD7F-CF8ED14EF242}" presName="hierRoot2" presStyleCnt="0">
        <dgm:presLayoutVars>
          <dgm:hierBranch val="init"/>
        </dgm:presLayoutVars>
      </dgm:prSet>
      <dgm:spPr/>
    </dgm:pt>
    <dgm:pt modelId="{AE74DAF9-D15A-49E1-82A3-C0FA03600423}" type="pres">
      <dgm:prSet presAssocID="{484DCFE9-BFE2-4EB9-BD7F-CF8ED14EF242}" presName="rootComposite" presStyleCnt="0"/>
      <dgm:spPr/>
    </dgm:pt>
    <dgm:pt modelId="{C59F7CFD-FEB1-46D0-A00B-0671CD76A27F}" type="pres">
      <dgm:prSet presAssocID="{484DCFE9-BFE2-4EB9-BD7F-CF8ED14EF242}" presName="rootText" presStyleLbl="node3" presStyleIdx="13" presStyleCnt="18">
        <dgm:presLayoutVars>
          <dgm:chPref val="3"/>
        </dgm:presLayoutVars>
      </dgm:prSet>
      <dgm:spPr/>
    </dgm:pt>
    <dgm:pt modelId="{9A618DA2-FDA6-4791-8433-0FFE2C63442E}" type="pres">
      <dgm:prSet presAssocID="{484DCFE9-BFE2-4EB9-BD7F-CF8ED14EF242}" presName="rootConnector" presStyleLbl="node3" presStyleIdx="13" presStyleCnt="18"/>
      <dgm:spPr/>
    </dgm:pt>
    <dgm:pt modelId="{A4AF1F35-5163-42AE-857D-5EABE9AF66EB}" type="pres">
      <dgm:prSet presAssocID="{484DCFE9-BFE2-4EB9-BD7F-CF8ED14EF242}" presName="hierChild4" presStyleCnt="0"/>
      <dgm:spPr/>
    </dgm:pt>
    <dgm:pt modelId="{51C797D7-0E8D-4023-9A04-E5DE936EA9EA}" type="pres">
      <dgm:prSet presAssocID="{484DCFE9-BFE2-4EB9-BD7F-CF8ED14EF242}" presName="hierChild5" presStyleCnt="0"/>
      <dgm:spPr/>
    </dgm:pt>
    <dgm:pt modelId="{A6651E24-DE2B-4E07-9CDA-23DFC8206A65}" type="pres">
      <dgm:prSet presAssocID="{4C88B981-3E91-4BC2-AADC-6A05EFA96326}" presName="Name37" presStyleLbl="parChTrans1D3" presStyleIdx="14" presStyleCnt="18"/>
      <dgm:spPr/>
    </dgm:pt>
    <dgm:pt modelId="{50B7C3CA-829D-43D0-B76C-C20EF9E9A5B6}" type="pres">
      <dgm:prSet presAssocID="{DE656EB3-A474-4FE9-A59F-F5FC0E6F8242}" presName="hierRoot2" presStyleCnt="0">
        <dgm:presLayoutVars>
          <dgm:hierBranch val="init"/>
        </dgm:presLayoutVars>
      </dgm:prSet>
      <dgm:spPr/>
    </dgm:pt>
    <dgm:pt modelId="{9B852C3D-3DE1-4F70-A9DC-D3D69FDB44B4}" type="pres">
      <dgm:prSet presAssocID="{DE656EB3-A474-4FE9-A59F-F5FC0E6F8242}" presName="rootComposite" presStyleCnt="0"/>
      <dgm:spPr/>
    </dgm:pt>
    <dgm:pt modelId="{E226ED2D-9F62-4CE3-841E-9AA952565080}" type="pres">
      <dgm:prSet presAssocID="{DE656EB3-A474-4FE9-A59F-F5FC0E6F8242}" presName="rootText" presStyleLbl="node3" presStyleIdx="14" presStyleCnt="18">
        <dgm:presLayoutVars>
          <dgm:chPref val="3"/>
        </dgm:presLayoutVars>
      </dgm:prSet>
      <dgm:spPr/>
    </dgm:pt>
    <dgm:pt modelId="{A2DEA099-F067-49A5-B450-04BD82470A8B}" type="pres">
      <dgm:prSet presAssocID="{DE656EB3-A474-4FE9-A59F-F5FC0E6F8242}" presName="rootConnector" presStyleLbl="node3" presStyleIdx="14" presStyleCnt="18"/>
      <dgm:spPr/>
    </dgm:pt>
    <dgm:pt modelId="{4C8C40BC-79E6-4C5B-8592-15F8919D2F39}" type="pres">
      <dgm:prSet presAssocID="{DE656EB3-A474-4FE9-A59F-F5FC0E6F8242}" presName="hierChild4" presStyleCnt="0"/>
      <dgm:spPr/>
    </dgm:pt>
    <dgm:pt modelId="{03D1AA26-D9A1-4719-9E56-144E0739E31B}" type="pres">
      <dgm:prSet presAssocID="{DE656EB3-A474-4FE9-A59F-F5FC0E6F8242}" presName="hierChild5" presStyleCnt="0"/>
      <dgm:spPr/>
    </dgm:pt>
    <dgm:pt modelId="{B89D55B1-D29C-44D7-B801-6EBF130E99AC}" type="pres">
      <dgm:prSet presAssocID="{9283AB13-68CA-4048-BE64-9A448BE3AA8A}" presName="Name37" presStyleLbl="parChTrans1D3" presStyleIdx="15" presStyleCnt="18"/>
      <dgm:spPr/>
    </dgm:pt>
    <dgm:pt modelId="{6C1ECF5D-5123-43CB-BBA1-9A6A2F96EF42}" type="pres">
      <dgm:prSet presAssocID="{43F8EFBE-5F83-4D8B-AFF7-DF77EA00BEA9}" presName="hierRoot2" presStyleCnt="0">
        <dgm:presLayoutVars>
          <dgm:hierBranch val="init"/>
        </dgm:presLayoutVars>
      </dgm:prSet>
      <dgm:spPr/>
    </dgm:pt>
    <dgm:pt modelId="{78213CDD-811C-482B-AED6-D172D4F3B5FF}" type="pres">
      <dgm:prSet presAssocID="{43F8EFBE-5F83-4D8B-AFF7-DF77EA00BEA9}" presName="rootComposite" presStyleCnt="0"/>
      <dgm:spPr/>
    </dgm:pt>
    <dgm:pt modelId="{D5CABAFF-6239-40D3-BB02-3A9E559D2E1B}" type="pres">
      <dgm:prSet presAssocID="{43F8EFBE-5F83-4D8B-AFF7-DF77EA00BEA9}" presName="rootText" presStyleLbl="node3" presStyleIdx="15" presStyleCnt="18">
        <dgm:presLayoutVars>
          <dgm:chPref val="3"/>
        </dgm:presLayoutVars>
      </dgm:prSet>
      <dgm:spPr/>
    </dgm:pt>
    <dgm:pt modelId="{160240A4-1F61-434A-B75B-DCB8B0B4DD5D}" type="pres">
      <dgm:prSet presAssocID="{43F8EFBE-5F83-4D8B-AFF7-DF77EA00BEA9}" presName="rootConnector" presStyleLbl="node3" presStyleIdx="15" presStyleCnt="18"/>
      <dgm:spPr/>
    </dgm:pt>
    <dgm:pt modelId="{3BEED49A-8335-4646-8E5F-FD5F3F50A358}" type="pres">
      <dgm:prSet presAssocID="{43F8EFBE-5F83-4D8B-AFF7-DF77EA00BEA9}" presName="hierChild4" presStyleCnt="0"/>
      <dgm:spPr/>
    </dgm:pt>
    <dgm:pt modelId="{9F2C6497-95E4-405C-A944-2FB120DC7624}" type="pres">
      <dgm:prSet presAssocID="{43F8EFBE-5F83-4D8B-AFF7-DF77EA00BEA9}" presName="hierChild5" presStyleCnt="0"/>
      <dgm:spPr/>
    </dgm:pt>
    <dgm:pt modelId="{806B8864-2E76-49FB-AD0D-53D1DA8E8613}" type="pres">
      <dgm:prSet presAssocID="{C16A0CCD-7180-4CE6-85FD-FB9EBEE4A9F2}" presName="Name37" presStyleLbl="parChTrans1D3" presStyleIdx="16" presStyleCnt="18"/>
      <dgm:spPr/>
    </dgm:pt>
    <dgm:pt modelId="{E2E585B6-19A2-4A13-9B99-385DA8454E0E}" type="pres">
      <dgm:prSet presAssocID="{4A233F48-C95B-412F-8491-6D1039568454}" presName="hierRoot2" presStyleCnt="0">
        <dgm:presLayoutVars>
          <dgm:hierBranch val="init"/>
        </dgm:presLayoutVars>
      </dgm:prSet>
      <dgm:spPr/>
    </dgm:pt>
    <dgm:pt modelId="{C6607D9B-8EAD-4988-8F03-E057D1CD58FD}" type="pres">
      <dgm:prSet presAssocID="{4A233F48-C95B-412F-8491-6D1039568454}" presName="rootComposite" presStyleCnt="0"/>
      <dgm:spPr/>
    </dgm:pt>
    <dgm:pt modelId="{50281832-F9E3-4E63-84E3-658F4A76311D}" type="pres">
      <dgm:prSet presAssocID="{4A233F48-C95B-412F-8491-6D1039568454}" presName="rootText" presStyleLbl="node3" presStyleIdx="16" presStyleCnt="18" custScaleX="280192">
        <dgm:presLayoutVars>
          <dgm:chPref val="3"/>
        </dgm:presLayoutVars>
      </dgm:prSet>
      <dgm:spPr/>
    </dgm:pt>
    <dgm:pt modelId="{95B38725-AD6C-41B3-AE02-849E3B8E3DDB}" type="pres">
      <dgm:prSet presAssocID="{4A233F48-C95B-412F-8491-6D1039568454}" presName="rootConnector" presStyleLbl="node3" presStyleIdx="16" presStyleCnt="18"/>
      <dgm:spPr/>
    </dgm:pt>
    <dgm:pt modelId="{4FBCCDDD-2584-4B3D-BD9A-5035DB03EA44}" type="pres">
      <dgm:prSet presAssocID="{4A233F48-C95B-412F-8491-6D1039568454}" presName="hierChild4" presStyleCnt="0"/>
      <dgm:spPr/>
    </dgm:pt>
    <dgm:pt modelId="{09EBB2DC-87C3-43CE-90EA-D713E226234E}" type="pres">
      <dgm:prSet presAssocID="{4A233F48-C95B-412F-8491-6D1039568454}" presName="hierChild5" presStyleCnt="0"/>
      <dgm:spPr/>
    </dgm:pt>
    <dgm:pt modelId="{62B25C1A-CC08-4100-9585-649D91DB9D99}" type="pres">
      <dgm:prSet presAssocID="{0E8C83BB-5B9D-4AAC-A598-1676CB7B122F}" presName="hierChild5" presStyleCnt="0"/>
      <dgm:spPr/>
    </dgm:pt>
    <dgm:pt modelId="{0C12D48F-9DF4-4DC7-A68C-EB92ABA91E23}" type="pres">
      <dgm:prSet presAssocID="{CA1373A9-CAD6-44B5-B3F8-B06BB9F437F5}" presName="Name37" presStyleLbl="parChTrans1D2" presStyleIdx="2" presStyleCnt="5"/>
      <dgm:spPr/>
    </dgm:pt>
    <dgm:pt modelId="{F525EEB6-9ED6-4367-B36E-8B63162C78A2}" type="pres">
      <dgm:prSet presAssocID="{A050AC2C-F5FC-47C1-90D5-2AE3D5B509C1}" presName="hierRoot2" presStyleCnt="0">
        <dgm:presLayoutVars>
          <dgm:hierBranch val="init"/>
        </dgm:presLayoutVars>
      </dgm:prSet>
      <dgm:spPr/>
    </dgm:pt>
    <dgm:pt modelId="{630A87DD-84D1-4DE4-86FB-0D8977DE1087}" type="pres">
      <dgm:prSet presAssocID="{A050AC2C-F5FC-47C1-90D5-2AE3D5B509C1}" presName="rootComposite" presStyleCnt="0"/>
      <dgm:spPr/>
    </dgm:pt>
    <dgm:pt modelId="{F44E82FB-888D-4BF4-B896-5F8A77035736}" type="pres">
      <dgm:prSet presAssocID="{A050AC2C-F5FC-47C1-90D5-2AE3D5B509C1}" presName="rootText" presStyleLbl="node2" presStyleIdx="2" presStyleCnt="3" custScaleX="152317">
        <dgm:presLayoutVars>
          <dgm:chPref val="3"/>
        </dgm:presLayoutVars>
      </dgm:prSet>
      <dgm:spPr/>
    </dgm:pt>
    <dgm:pt modelId="{6A90B4EB-BA79-410E-8E6E-DEA2ED72558C}" type="pres">
      <dgm:prSet presAssocID="{A050AC2C-F5FC-47C1-90D5-2AE3D5B509C1}" presName="rootConnector" presStyleLbl="node2" presStyleIdx="2" presStyleCnt="3"/>
      <dgm:spPr/>
    </dgm:pt>
    <dgm:pt modelId="{CF29DFC3-FFD2-4A71-8ADB-13214AFEE04E}" type="pres">
      <dgm:prSet presAssocID="{A050AC2C-F5FC-47C1-90D5-2AE3D5B509C1}" presName="hierChild4" presStyleCnt="0"/>
      <dgm:spPr/>
    </dgm:pt>
    <dgm:pt modelId="{7806D2B4-9F4D-42B9-81E7-049D22142E2A}" type="pres">
      <dgm:prSet presAssocID="{20A40A1F-3875-40B1-90AC-D7C5BD863F74}" presName="Name37" presStyleLbl="parChTrans1D3" presStyleIdx="17" presStyleCnt="18"/>
      <dgm:spPr/>
    </dgm:pt>
    <dgm:pt modelId="{A5611BFF-FB24-4A63-BDA3-AD85FD83765E}" type="pres">
      <dgm:prSet presAssocID="{89ABE3FC-EE98-44B6-AAB6-A3A44E9A8D32}" presName="hierRoot2" presStyleCnt="0">
        <dgm:presLayoutVars>
          <dgm:hierBranch val="init"/>
        </dgm:presLayoutVars>
      </dgm:prSet>
      <dgm:spPr/>
    </dgm:pt>
    <dgm:pt modelId="{85FEDA35-E8BD-47E4-8875-4EE8A985C44E}" type="pres">
      <dgm:prSet presAssocID="{89ABE3FC-EE98-44B6-AAB6-A3A44E9A8D32}" presName="rootComposite" presStyleCnt="0"/>
      <dgm:spPr/>
    </dgm:pt>
    <dgm:pt modelId="{908FBFBE-9FF3-4A21-9875-9800F77AEDF3}" type="pres">
      <dgm:prSet presAssocID="{89ABE3FC-EE98-44B6-AAB6-A3A44E9A8D32}" presName="rootText" presStyleLbl="node3" presStyleIdx="17" presStyleCnt="18" custScaleX="157699" custScaleY="911225">
        <dgm:presLayoutVars>
          <dgm:chPref val="3"/>
        </dgm:presLayoutVars>
      </dgm:prSet>
      <dgm:spPr/>
    </dgm:pt>
    <dgm:pt modelId="{0A6DC4B2-D0FE-49C0-A987-635A1017DD1D}" type="pres">
      <dgm:prSet presAssocID="{89ABE3FC-EE98-44B6-AAB6-A3A44E9A8D32}" presName="rootConnector" presStyleLbl="node3" presStyleIdx="17" presStyleCnt="18"/>
      <dgm:spPr/>
    </dgm:pt>
    <dgm:pt modelId="{AEE38AD2-B4F9-44F1-9A2C-43D603929137}" type="pres">
      <dgm:prSet presAssocID="{89ABE3FC-EE98-44B6-AAB6-A3A44E9A8D32}" presName="hierChild4" presStyleCnt="0"/>
      <dgm:spPr/>
    </dgm:pt>
    <dgm:pt modelId="{83C55CA6-9345-46A6-9D84-4EB2A1ED6B43}" type="pres">
      <dgm:prSet presAssocID="{89ABE3FC-EE98-44B6-AAB6-A3A44E9A8D32}" presName="hierChild5" presStyleCnt="0"/>
      <dgm:spPr/>
    </dgm:pt>
    <dgm:pt modelId="{F41CD456-6C18-4339-83B6-6688199D9B9F}" type="pres">
      <dgm:prSet presAssocID="{A050AC2C-F5FC-47C1-90D5-2AE3D5B509C1}" presName="hierChild5" presStyleCnt="0"/>
      <dgm:spPr/>
    </dgm:pt>
    <dgm:pt modelId="{B504977F-D389-47C2-B8CA-39179E06F572}" type="pres">
      <dgm:prSet presAssocID="{E2D99DDC-D5D8-4460-99D7-39603713C4C2}" presName="hierChild3" presStyleCnt="0"/>
      <dgm:spPr/>
    </dgm:pt>
    <dgm:pt modelId="{A4F06747-8D0C-4D1E-B313-6D36BE13FA92}" type="pres">
      <dgm:prSet presAssocID="{DD81219A-25BA-450A-A340-641A6A2D81BD}" presName="Name111" presStyleLbl="parChTrans1D2" presStyleIdx="3" presStyleCnt="5"/>
      <dgm:spPr/>
    </dgm:pt>
    <dgm:pt modelId="{18E4F42D-D83A-4EA1-984C-093D2D2E757D}" type="pres">
      <dgm:prSet presAssocID="{8BE4FB88-B4F2-420D-A96D-D4EF67D252BB}" presName="hierRoot3" presStyleCnt="0">
        <dgm:presLayoutVars>
          <dgm:hierBranch val="init"/>
        </dgm:presLayoutVars>
      </dgm:prSet>
      <dgm:spPr/>
    </dgm:pt>
    <dgm:pt modelId="{17B68020-87EF-4E8A-BEFA-B4BB1B143CF7}" type="pres">
      <dgm:prSet presAssocID="{8BE4FB88-B4F2-420D-A96D-D4EF67D252BB}" presName="rootComposite3" presStyleCnt="0"/>
      <dgm:spPr/>
    </dgm:pt>
    <dgm:pt modelId="{151B6C1F-D37F-4463-A4D5-B5607F04C0DA}" type="pres">
      <dgm:prSet presAssocID="{8BE4FB88-B4F2-420D-A96D-D4EF67D252BB}" presName="rootText3" presStyleLbl="asst1" presStyleIdx="0" presStyleCnt="2" custScaleX="178461">
        <dgm:presLayoutVars>
          <dgm:chPref val="3"/>
        </dgm:presLayoutVars>
      </dgm:prSet>
      <dgm:spPr/>
    </dgm:pt>
    <dgm:pt modelId="{6D2079F6-7033-4384-8780-06B31CCEB8FD}" type="pres">
      <dgm:prSet presAssocID="{8BE4FB88-B4F2-420D-A96D-D4EF67D252BB}" presName="rootConnector3" presStyleLbl="asst1" presStyleIdx="0" presStyleCnt="2"/>
      <dgm:spPr/>
    </dgm:pt>
    <dgm:pt modelId="{F28E7DEA-4DF1-42E3-B477-5FC62B5D7866}" type="pres">
      <dgm:prSet presAssocID="{8BE4FB88-B4F2-420D-A96D-D4EF67D252BB}" presName="hierChild6" presStyleCnt="0"/>
      <dgm:spPr/>
    </dgm:pt>
    <dgm:pt modelId="{9EBEDE82-6121-4F22-833F-B219B623840D}" type="pres">
      <dgm:prSet presAssocID="{8BE4FB88-B4F2-420D-A96D-D4EF67D252BB}" presName="hierChild7" presStyleCnt="0"/>
      <dgm:spPr/>
    </dgm:pt>
    <dgm:pt modelId="{B2C6B779-3EB0-4B8C-B669-0CF7EBE7C1AF}" type="pres">
      <dgm:prSet presAssocID="{789EAA4F-941E-4F16-B5A4-61421B9F5E49}" presName="Name111" presStyleLbl="parChTrans1D2" presStyleIdx="4" presStyleCnt="5"/>
      <dgm:spPr/>
    </dgm:pt>
    <dgm:pt modelId="{2942CEC6-0397-4149-AD36-97595070C7E7}" type="pres">
      <dgm:prSet presAssocID="{A4C696E2-FB32-47DE-B330-8E6A9F2AA3D5}" presName="hierRoot3" presStyleCnt="0">
        <dgm:presLayoutVars>
          <dgm:hierBranch val="init"/>
        </dgm:presLayoutVars>
      </dgm:prSet>
      <dgm:spPr/>
    </dgm:pt>
    <dgm:pt modelId="{FCC427A7-ED48-4731-8CFB-1942A9E6C54A}" type="pres">
      <dgm:prSet presAssocID="{A4C696E2-FB32-47DE-B330-8E6A9F2AA3D5}" presName="rootComposite3" presStyleCnt="0"/>
      <dgm:spPr/>
    </dgm:pt>
    <dgm:pt modelId="{95807DBA-D6C2-4D2A-83A4-E1EEA19E4B7C}" type="pres">
      <dgm:prSet presAssocID="{A4C696E2-FB32-47DE-B330-8E6A9F2AA3D5}" presName="rootText3" presStyleLbl="asst1" presStyleIdx="1" presStyleCnt="2" custScaleX="137597" custScaleY="93839">
        <dgm:presLayoutVars>
          <dgm:chPref val="3"/>
        </dgm:presLayoutVars>
      </dgm:prSet>
      <dgm:spPr/>
    </dgm:pt>
    <dgm:pt modelId="{3638A760-D772-4179-AD76-361F0CA77014}" type="pres">
      <dgm:prSet presAssocID="{A4C696E2-FB32-47DE-B330-8E6A9F2AA3D5}" presName="rootConnector3" presStyleLbl="asst1" presStyleIdx="1" presStyleCnt="2"/>
      <dgm:spPr/>
    </dgm:pt>
    <dgm:pt modelId="{76A93F4B-631D-48B9-A8DA-479B42D29EBB}" type="pres">
      <dgm:prSet presAssocID="{A4C696E2-FB32-47DE-B330-8E6A9F2AA3D5}" presName="hierChild6" presStyleCnt="0"/>
      <dgm:spPr/>
    </dgm:pt>
    <dgm:pt modelId="{DBB0543B-91F4-4B8B-814D-AE69CE9BD88B}" type="pres">
      <dgm:prSet presAssocID="{A4C696E2-FB32-47DE-B330-8E6A9F2AA3D5}" presName="hierChild7" presStyleCnt="0"/>
      <dgm:spPr/>
    </dgm:pt>
  </dgm:ptLst>
  <dgm:cxnLst>
    <dgm:cxn modelId="{895B7101-093B-4412-BCCB-CA2565DEA697}" type="presOf" srcId="{E9BE40E4-5F1D-42C4-B242-1AA627046E55}" destId="{22CC9578-07AC-4F25-920F-5B030AFB5C1C}" srcOrd="1" destOrd="0" presId="urn:microsoft.com/office/officeart/2005/8/layout/orgChart1"/>
    <dgm:cxn modelId="{AB43FF03-113E-4810-A710-7B18DF4F1768}" type="presOf" srcId="{5B5E526D-279B-4D0A-A154-AC54F6C54FB0}" destId="{D446BF2C-F993-4B3F-81C5-E7EE36B50B7E}" srcOrd="1" destOrd="0" presId="urn:microsoft.com/office/officeart/2005/8/layout/orgChart1"/>
    <dgm:cxn modelId="{4CB77C08-DF94-4335-9986-7781688404A6}" type="presOf" srcId="{A77F1FCB-B7F1-402F-82A5-BEE28BCBAD6E}" destId="{C46D2004-CEDB-4114-A0A2-51A119A7F8E4}" srcOrd="0" destOrd="0" presId="urn:microsoft.com/office/officeart/2005/8/layout/orgChart1"/>
    <dgm:cxn modelId="{99A45E0A-1BD0-459F-830F-D81537F3CDDA}" type="presOf" srcId="{4A233F48-C95B-412F-8491-6D1039568454}" destId="{95B38725-AD6C-41B3-AE02-849E3B8E3DDB}" srcOrd="1" destOrd="0" presId="urn:microsoft.com/office/officeart/2005/8/layout/orgChart1"/>
    <dgm:cxn modelId="{477FEC0A-ACA3-4959-A112-88EAE2F3D622}" type="presOf" srcId="{28B71F43-E428-4442-ABD2-187CBEC4E841}" destId="{AB12FB57-D436-4453-8B0F-8AF323CC2A71}" srcOrd="0" destOrd="0" presId="urn:microsoft.com/office/officeart/2005/8/layout/orgChart1"/>
    <dgm:cxn modelId="{A2E8DC0C-9CD0-462B-BB66-594B1DEFB749}" type="presOf" srcId="{9171EB63-EFF3-4163-B635-71EC527B6093}" destId="{AE9F6F2C-623F-4072-ADA4-D3E99E955943}" srcOrd="0" destOrd="0" presId="urn:microsoft.com/office/officeart/2005/8/layout/orgChart1"/>
    <dgm:cxn modelId="{6B4E0E17-EDDD-4DDF-A93A-5E234DD7AF2E}" srcId="{A050AC2C-F5FC-47C1-90D5-2AE3D5B509C1}" destId="{89ABE3FC-EE98-44B6-AAB6-A3A44E9A8D32}" srcOrd="0" destOrd="0" parTransId="{20A40A1F-3875-40B1-90AC-D7C5BD863F74}" sibTransId="{5F3C9A59-D9FA-412A-810B-CAAE9DC30AB3}"/>
    <dgm:cxn modelId="{0756BD18-96C4-45E1-995B-AF3FCA93977A}" type="presOf" srcId="{8CF1F2C2-B397-42DE-9978-97DBFD7E8E54}" destId="{4A4FAD78-D500-40BA-8856-F5B1BF408CF0}" srcOrd="1" destOrd="0" presId="urn:microsoft.com/office/officeart/2005/8/layout/orgChart1"/>
    <dgm:cxn modelId="{707C2C1B-17C5-46A1-B3E2-D8E3E7654EAD}" type="presOf" srcId="{0E8C83BB-5B9D-4AAC-A598-1676CB7B122F}" destId="{E3FB5841-A451-431E-8739-943A37C315F6}" srcOrd="1" destOrd="0" presId="urn:microsoft.com/office/officeart/2005/8/layout/orgChart1"/>
    <dgm:cxn modelId="{055A461E-1D1B-4964-BBA4-94B9442067CF}" srcId="{E2D99DDC-D5D8-4460-99D7-39603713C4C2}" destId="{D6BCF3F9-A5D7-4824-8988-CA5A99C1086C}" srcOrd="2" destOrd="0" parTransId="{B3E6B9F1-8093-40E4-B51C-E1AD58D2E32A}" sibTransId="{1397C5B8-EDA3-49D2-94CB-601F7EC855C9}"/>
    <dgm:cxn modelId="{8A98741F-B3C2-49D8-97C6-CF938B162ED6}" type="presOf" srcId="{AC79BF4E-4B72-4081-B08D-BD0831F2F15A}" destId="{67AAD42D-B817-4A01-AC61-B54DADAC3EB4}" srcOrd="0" destOrd="0" presId="urn:microsoft.com/office/officeart/2005/8/layout/orgChart1"/>
    <dgm:cxn modelId="{C3201E25-1AEE-48F1-BE06-C19D50B5CB29}" type="presOf" srcId="{A050AC2C-F5FC-47C1-90D5-2AE3D5B509C1}" destId="{F44E82FB-888D-4BF4-B896-5F8A77035736}" srcOrd="0" destOrd="0" presId="urn:microsoft.com/office/officeart/2005/8/layout/orgChart1"/>
    <dgm:cxn modelId="{A282BD2B-7D11-45FF-9422-7BDA9A0D3D42}" type="presOf" srcId="{8BE4FB88-B4F2-420D-A96D-D4EF67D252BB}" destId="{151B6C1F-D37F-4463-A4D5-B5607F04C0DA}" srcOrd="0" destOrd="0" presId="urn:microsoft.com/office/officeart/2005/8/layout/orgChart1"/>
    <dgm:cxn modelId="{6230C52B-40AF-4194-92DA-5C8353F7D7CE}" type="presOf" srcId="{5B5E526D-279B-4D0A-A154-AC54F6C54FB0}" destId="{215B6217-717B-4C5B-B7F0-774A50A845E8}" srcOrd="0" destOrd="0" presId="urn:microsoft.com/office/officeart/2005/8/layout/orgChart1"/>
    <dgm:cxn modelId="{B378F42E-E04D-4FED-A9EF-DDAEC98352AB}" type="presOf" srcId="{0E8C83BB-5B9D-4AAC-A598-1676CB7B122F}" destId="{3D5D55D9-E13D-485F-8B68-442558F497D4}" srcOrd="0" destOrd="0" presId="urn:microsoft.com/office/officeart/2005/8/layout/orgChart1"/>
    <dgm:cxn modelId="{2A214F2F-25A2-4D8E-8E9E-23827CC22184}" type="presOf" srcId="{E5C261EC-F3C1-4842-8A8D-9410D43B17A9}" destId="{D392636B-FE3C-454E-BA66-655D3C8CA8FB}" srcOrd="0" destOrd="0" presId="urn:microsoft.com/office/officeart/2005/8/layout/orgChart1"/>
    <dgm:cxn modelId="{0C595A2F-D1FE-45BC-8226-9EB7C675869C}" type="presOf" srcId="{4BB510BE-BF71-4AD4-91AC-758176FDFAD7}" destId="{64783C29-FE00-4DDA-9CC1-281B732C60BC}" srcOrd="0" destOrd="0" presId="urn:microsoft.com/office/officeart/2005/8/layout/orgChart1"/>
    <dgm:cxn modelId="{C25F823D-90AF-4A6F-8E42-16496133145D}" type="presOf" srcId="{054E563A-B070-4EF4-8C45-560395855B28}" destId="{379C69B8-DBC7-434E-AC4A-840853325F93}" srcOrd="0" destOrd="0" presId="urn:microsoft.com/office/officeart/2005/8/layout/orgChart1"/>
    <dgm:cxn modelId="{00C55340-E93B-4F09-9E40-88D7F7EC4068}" type="presOf" srcId="{8BDDE12E-E070-4F57-8069-382165498F8F}" destId="{3912EB2D-2D7F-4113-A40F-819790C7732C}" srcOrd="0" destOrd="0" presId="urn:microsoft.com/office/officeart/2005/8/layout/orgChart1"/>
    <dgm:cxn modelId="{FA727F5B-C6B5-4BF5-8CBE-583D0E87B075}" type="presOf" srcId="{5208460D-9378-4DD7-9460-69FFA246DD33}" destId="{C16A2A83-9577-46D0-A417-A3C49F9A9EE4}" srcOrd="1" destOrd="0" presId="urn:microsoft.com/office/officeart/2005/8/layout/orgChart1"/>
    <dgm:cxn modelId="{728E365E-5205-4701-BE2B-E265985AA6C6}" type="presOf" srcId="{8E6F7184-8861-4711-8366-66C714537E9D}" destId="{5BA0E0CF-ADF2-4D60-A277-FFEFDF9C649E}" srcOrd="1" destOrd="0" presId="urn:microsoft.com/office/officeart/2005/8/layout/orgChart1"/>
    <dgm:cxn modelId="{FC293C41-3ADC-4BFD-879B-9DD435CC13BA}" srcId="{D6BCF3F9-A5D7-4824-8988-CA5A99C1086C}" destId="{EBF9B1B4-65D6-48B5-9C35-4EA2EEC0791F}" srcOrd="0" destOrd="0" parTransId="{4BB510BE-BF71-4AD4-91AC-758176FDFAD7}" sibTransId="{8E571EEE-08E0-40C2-925F-74237E5164D7}"/>
    <dgm:cxn modelId="{2744F364-272B-4AC2-B923-C86A4A4B1CAB}" srcId="{E2D99DDC-D5D8-4460-99D7-39603713C4C2}" destId="{8BE4FB88-B4F2-420D-A96D-D4EF67D252BB}" srcOrd="0" destOrd="0" parTransId="{DD81219A-25BA-450A-A340-641A6A2D81BD}" sibTransId="{B4D8BA3E-182E-4C29-BE1C-7430B952CDF1}"/>
    <dgm:cxn modelId="{8F730545-4411-496A-BCD0-F7DF19E781C7}" srcId="{D6BCF3F9-A5D7-4824-8988-CA5A99C1086C}" destId="{8E6F7184-8861-4711-8366-66C714537E9D}" srcOrd="4" destOrd="0" parTransId="{9171EB63-EFF3-4163-B635-71EC527B6093}" sibTransId="{E18A9DC1-60F9-40DE-ADF4-ABE7CEFE9473}"/>
    <dgm:cxn modelId="{46727066-EF0F-41C1-B57E-13CD68BC990A}" srcId="{0E8C83BB-5B9D-4AAC-A598-1676CB7B122F}" destId="{A77F1FCB-B7F1-402F-82A5-BEE28BCBAD6E}" srcOrd="3" destOrd="0" parTransId="{E54F8A84-3493-4467-8270-189DEDE7E6E2}" sibTransId="{B5649F67-E431-4EF4-B207-E779013A55BC}"/>
    <dgm:cxn modelId="{01A53E48-9361-4121-86D8-9E6A73D27F51}" type="presOf" srcId="{98BD281B-8875-4A27-8CCC-103ACD1072ED}" destId="{93770A2A-2B4F-4525-A995-3F3319239D13}" srcOrd="0" destOrd="0" presId="urn:microsoft.com/office/officeart/2005/8/layout/orgChart1"/>
    <dgm:cxn modelId="{5A9E8B68-4EA6-4C15-AABA-F15BB59261E8}" type="presOf" srcId="{04C92D9D-33C5-4AFD-AE90-E048106CD686}" destId="{CA6D06E9-829F-4415-BBB3-9C2D9204D4BC}" srcOrd="0" destOrd="0" presId="urn:microsoft.com/office/officeart/2005/8/layout/orgChart1"/>
    <dgm:cxn modelId="{BAD7AE49-C70B-4503-99CD-A14C7283B2B9}" srcId="{E2D99DDC-D5D8-4460-99D7-39603713C4C2}" destId="{0E8C83BB-5B9D-4AAC-A598-1676CB7B122F}" srcOrd="3" destOrd="0" parTransId="{B13D4EF9-7607-4B2A-97C5-C61F575391B2}" sibTransId="{4C38DFDE-B7A1-43C6-BFC3-2569CE45EE9A}"/>
    <dgm:cxn modelId="{EDB2794A-4814-4FD9-BD2A-1E72BA13FE74}" type="presOf" srcId="{C16A0CCD-7180-4CE6-85FD-FB9EBEE4A9F2}" destId="{806B8864-2E76-49FB-AD0D-53D1DA8E8613}" srcOrd="0" destOrd="0" presId="urn:microsoft.com/office/officeart/2005/8/layout/orgChart1"/>
    <dgm:cxn modelId="{DBEDD54D-6C7F-4B63-8C0A-B76597AD736C}" type="presOf" srcId="{E5C261EC-F3C1-4842-8A8D-9410D43B17A9}" destId="{697A4913-DAC7-4C0F-B69D-26BCC1D41BC6}" srcOrd="1" destOrd="0" presId="urn:microsoft.com/office/officeart/2005/8/layout/orgChart1"/>
    <dgm:cxn modelId="{7481B951-14EF-465D-929E-B7C5F3E14FB4}" type="presOf" srcId="{8BE4FB88-B4F2-420D-A96D-D4EF67D252BB}" destId="{6D2079F6-7033-4384-8780-06B31CCEB8FD}" srcOrd="1" destOrd="0" presId="urn:microsoft.com/office/officeart/2005/8/layout/orgChart1"/>
    <dgm:cxn modelId="{35A39052-1B94-421C-9044-0D8606C8E6DB}" type="presOf" srcId="{923BCF2B-DDC7-46E2-AC09-8A201CC48160}" destId="{41C0E6E4-1110-4947-89DD-28EA54A53017}" srcOrd="0" destOrd="0" presId="urn:microsoft.com/office/officeart/2005/8/layout/orgChart1"/>
    <dgm:cxn modelId="{B7442D56-6EAD-421A-AB51-D1DD16420743}" type="presOf" srcId="{789EAA4F-941E-4F16-B5A4-61421B9F5E49}" destId="{B2C6B779-3EB0-4B8C-B669-0CF7EBE7C1AF}" srcOrd="0" destOrd="0" presId="urn:microsoft.com/office/officeart/2005/8/layout/orgChart1"/>
    <dgm:cxn modelId="{9EF8C476-8FE5-4050-B4C8-C4A74A666B5F}" srcId="{0E8C83BB-5B9D-4AAC-A598-1676CB7B122F}" destId="{AC79BF4E-4B72-4081-B08D-BD0831F2F15A}" srcOrd="0" destOrd="0" parTransId="{98BD281B-8875-4A27-8CCC-103ACD1072ED}" sibTransId="{5CE7A535-08C4-49C0-99AE-910D7E66635D}"/>
    <dgm:cxn modelId="{B705A357-7239-4356-9C22-D0F084D9F826}" type="presOf" srcId="{89ABE3FC-EE98-44B6-AAB6-A3A44E9A8D32}" destId="{0A6DC4B2-D0FE-49C0-A987-635A1017DD1D}" srcOrd="1" destOrd="0" presId="urn:microsoft.com/office/officeart/2005/8/layout/orgChart1"/>
    <dgm:cxn modelId="{0B5CD277-A9BD-4F2E-A20D-2D2D7CA1CDD9}" type="presOf" srcId="{0F69617C-B8E6-4D49-B5EB-C7D8A2C74D1C}" destId="{68ED2299-6C63-4C02-BD1E-290A1D79E977}" srcOrd="0" destOrd="0" presId="urn:microsoft.com/office/officeart/2005/8/layout/orgChart1"/>
    <dgm:cxn modelId="{98432180-09F6-49E5-8A91-DE01E703041D}" type="presOf" srcId="{DE656EB3-A474-4FE9-A59F-F5FC0E6F8242}" destId="{A2DEA099-F067-49A5-B450-04BD82470A8B}" srcOrd="1" destOrd="0" presId="urn:microsoft.com/office/officeart/2005/8/layout/orgChart1"/>
    <dgm:cxn modelId="{0DB62381-5862-45F8-ABD0-25F19D7EB83C}" type="presOf" srcId="{484DCFE9-BFE2-4EB9-BD7F-CF8ED14EF242}" destId="{C59F7CFD-FEB1-46D0-A00B-0671CD76A27F}" srcOrd="0" destOrd="0" presId="urn:microsoft.com/office/officeart/2005/8/layout/orgChart1"/>
    <dgm:cxn modelId="{D924B881-0ADA-45E2-A4E2-A764288DC8CB}" type="presOf" srcId="{DD81219A-25BA-450A-A340-641A6A2D81BD}" destId="{A4F06747-8D0C-4D1E-B313-6D36BE13FA92}" srcOrd="0" destOrd="0" presId="urn:microsoft.com/office/officeart/2005/8/layout/orgChart1"/>
    <dgm:cxn modelId="{539C7787-5FAE-499D-88EA-D4578DFDDCB8}" srcId="{0E8C83BB-5B9D-4AAC-A598-1676CB7B122F}" destId="{8CF1F2C2-B397-42DE-9978-97DBFD7E8E54}" srcOrd="1" destOrd="0" parTransId="{D7740F14-E8FA-4CC0-808D-EE35FDB9D953}" sibTransId="{60C0E02B-5B9B-4E57-A26F-CF8D940CE49E}"/>
    <dgm:cxn modelId="{BED2F188-6E44-49BE-A605-1E6E29D47F6E}" srcId="{E2D99DDC-D5D8-4460-99D7-39603713C4C2}" destId="{A050AC2C-F5FC-47C1-90D5-2AE3D5B509C1}" srcOrd="4" destOrd="0" parTransId="{CA1373A9-CAD6-44B5-B3F8-B06BB9F437F5}" sibTransId="{2565B857-303F-43BF-BF10-B5F101F9DCA9}"/>
    <dgm:cxn modelId="{8AE3D589-F332-4C29-8700-5B5E6811C583}" type="presOf" srcId="{B13D4EF9-7607-4B2A-97C5-C61F575391B2}" destId="{50E46D8D-75C0-484B-8FD3-5B9825CEEF48}" srcOrd="0" destOrd="0" presId="urn:microsoft.com/office/officeart/2005/8/layout/orgChart1"/>
    <dgm:cxn modelId="{EA6E328E-6BA3-4BE6-99CF-F1956CAE331C}" type="presOf" srcId="{5C5EFE4F-9DCE-4012-B6E2-49A19C364552}" destId="{A7156092-87ED-4DCA-8524-8CC4BAE159E1}" srcOrd="1" destOrd="0" presId="urn:microsoft.com/office/officeart/2005/8/layout/orgChart1"/>
    <dgm:cxn modelId="{7F51BF8F-E0AD-4361-85CD-D5F99B635694}" type="presOf" srcId="{4B337836-3E4A-4AAE-A896-B831CEF58EB0}" destId="{44DC1054-F2FB-4337-BBB3-F77A89F3C7A8}" srcOrd="0" destOrd="0" presId="urn:microsoft.com/office/officeart/2005/8/layout/orgChart1"/>
    <dgm:cxn modelId="{1F3F2B93-B3FE-4472-8E1A-F977D0DA53CA}" srcId="{D6BCF3F9-A5D7-4824-8988-CA5A99C1086C}" destId="{E9BE40E4-5F1D-42C4-B242-1AA627046E55}" srcOrd="8" destOrd="0" parTransId="{8BDDE12E-E070-4F57-8069-382165498F8F}" sibTransId="{F3E8F8F5-B0FF-4199-A286-F1FA99948414}"/>
    <dgm:cxn modelId="{C3612095-0604-40F3-8CC5-14E8133C1851}" type="presOf" srcId="{E56251ED-3FD3-4E60-8CC5-5104C6E60D4F}" destId="{A42B3402-DD8E-4E33-B027-232622E16CCF}" srcOrd="1" destOrd="0" presId="urn:microsoft.com/office/officeart/2005/8/layout/orgChart1"/>
    <dgm:cxn modelId="{1E393396-9B73-4764-9F01-D2D25E00ACB5}" type="presOf" srcId="{CA1373A9-CAD6-44B5-B3F8-B06BB9F437F5}" destId="{0C12D48F-9DF4-4DC7-A68C-EB92ABA91E23}" srcOrd="0" destOrd="0" presId="urn:microsoft.com/office/officeart/2005/8/layout/orgChart1"/>
    <dgm:cxn modelId="{EF5B5E98-7BED-49A7-88AA-C6AB8953D380}" type="presOf" srcId="{A4C696E2-FB32-47DE-B330-8E6A9F2AA3D5}" destId="{3638A760-D772-4179-AD76-361F0CA77014}" srcOrd="1" destOrd="0" presId="urn:microsoft.com/office/officeart/2005/8/layout/orgChart1"/>
    <dgm:cxn modelId="{EBAA7F99-7064-4087-8AD2-F5849F788FAC}" type="presOf" srcId="{E2D99DDC-D5D8-4460-99D7-39603713C4C2}" destId="{418E3C31-87B1-4D61-9DE9-42A4501B9557}" srcOrd="0" destOrd="0" presId="urn:microsoft.com/office/officeart/2005/8/layout/orgChart1"/>
    <dgm:cxn modelId="{7A889999-69F3-46CC-905E-3B948B41BD38}" type="presOf" srcId="{DE656EB3-A474-4FE9-A59F-F5FC0E6F8242}" destId="{E226ED2D-9F62-4CE3-841E-9AA952565080}" srcOrd="0" destOrd="0" presId="urn:microsoft.com/office/officeart/2005/8/layout/orgChart1"/>
    <dgm:cxn modelId="{E67C849A-FCE4-4D24-923F-3D4E72FA2C72}" srcId="{0E8C83BB-5B9D-4AAC-A598-1676CB7B122F}" destId="{DE656EB3-A474-4FE9-A59F-F5FC0E6F8242}" srcOrd="5" destOrd="0" parTransId="{4C88B981-3E91-4BC2-AADC-6A05EFA96326}" sibTransId="{AD417603-88DE-4BEF-9870-C461693A292F}"/>
    <dgm:cxn modelId="{0334A39D-974F-43E4-845C-85FEB2362BB5}" type="presOf" srcId="{4B337836-3E4A-4AAE-A896-B831CEF58EB0}" destId="{0A2EADAE-30B8-43C8-AC72-487029B1BF1C}" srcOrd="1" destOrd="0" presId="urn:microsoft.com/office/officeart/2005/8/layout/orgChart1"/>
    <dgm:cxn modelId="{39692C9F-9B69-4D5F-A145-4E8126C559CB}" type="presOf" srcId="{8E6F7184-8861-4711-8366-66C714537E9D}" destId="{F6C8FC5D-859F-400C-B222-4BDCDF0FF065}" srcOrd="0" destOrd="0" presId="urn:microsoft.com/office/officeart/2005/8/layout/orgChart1"/>
    <dgm:cxn modelId="{FD18B3A1-7571-4591-ABD1-19E934264E22}" srcId="{D6BCF3F9-A5D7-4824-8988-CA5A99C1086C}" destId="{E56251ED-3FD3-4E60-8CC5-5104C6E60D4F}" srcOrd="1" destOrd="0" parTransId="{0F69617C-B8E6-4D49-B5EB-C7D8A2C74D1C}" sibTransId="{66E4285E-9A87-4F90-A040-9A608EE930A2}"/>
    <dgm:cxn modelId="{4B4759A7-7C49-4E8C-8540-15356EED9EAE}" type="presOf" srcId="{5208460D-9378-4DD7-9460-69FFA246DD33}" destId="{853EC569-5959-4B0A-A131-C8592B024105}" srcOrd="0" destOrd="0" presId="urn:microsoft.com/office/officeart/2005/8/layout/orgChart1"/>
    <dgm:cxn modelId="{5A7CF5A9-40E5-4279-9193-37B049BD0518}" type="presOf" srcId="{E54F8A84-3493-4467-8270-189DEDE7E6E2}" destId="{DB3FF5AA-E2A9-42A3-90D6-07CFAE404FD0}" srcOrd="0" destOrd="0" presId="urn:microsoft.com/office/officeart/2005/8/layout/orgChart1"/>
    <dgm:cxn modelId="{FB2B11AD-775F-4483-8790-B6C96F9FF7A0}" type="presOf" srcId="{EBF9B1B4-65D6-48B5-9C35-4EA2EEC0791F}" destId="{E721F363-9F65-4A13-81AC-A93BD6F2C83F}" srcOrd="1" destOrd="0" presId="urn:microsoft.com/office/officeart/2005/8/layout/orgChart1"/>
    <dgm:cxn modelId="{17DF52B3-2358-4B1A-8D68-D74E291CE8AE}" srcId="{0E8C83BB-5B9D-4AAC-A598-1676CB7B122F}" destId="{484DCFE9-BFE2-4EB9-BD7F-CF8ED14EF242}" srcOrd="4" destOrd="0" parTransId="{63A8A41F-7794-4325-85B1-B76D3FD5F529}" sibTransId="{70DF2B29-4218-4F91-8849-9C7A1AA757B8}"/>
    <dgm:cxn modelId="{1D5C22B4-0DF0-4906-BC7E-E4221FCC5C2B}" type="presOf" srcId="{C84BB360-1EB5-4A3E-BC65-D1A7591081EE}" destId="{ABA89125-3A37-4C1A-9C35-C42C6BC51C19}" srcOrd="0" destOrd="0" presId="urn:microsoft.com/office/officeart/2005/8/layout/orgChart1"/>
    <dgm:cxn modelId="{EF8A7AB8-9E93-4F9C-8451-CDB1A6CD0A4A}" type="presOf" srcId="{3C8047B3-6BEF-46AA-851C-34F120AA478B}" destId="{E03E57A2-69EE-4849-B402-2828A249269B}" srcOrd="0" destOrd="0" presId="urn:microsoft.com/office/officeart/2005/8/layout/orgChart1"/>
    <dgm:cxn modelId="{6DB8AEB9-A461-4401-8BA6-DBF20BDAD145}" type="presOf" srcId="{63A8A41F-7794-4325-85B1-B76D3FD5F529}" destId="{4A2936F1-CED9-473F-9AC9-E0C56494E5DE}" srcOrd="0" destOrd="0" presId="urn:microsoft.com/office/officeart/2005/8/layout/orgChart1"/>
    <dgm:cxn modelId="{55D4A0BB-6181-47BD-93A5-7521C88DC043}" type="presOf" srcId="{E9BE40E4-5F1D-42C4-B242-1AA627046E55}" destId="{479BADC6-5AD9-4A21-B830-F21BB1175B16}" srcOrd="0" destOrd="0" presId="urn:microsoft.com/office/officeart/2005/8/layout/orgChart1"/>
    <dgm:cxn modelId="{7D7456C0-A5FE-4373-B466-FFE70A32B73B}" type="presOf" srcId="{20A40A1F-3875-40B1-90AC-D7C5BD863F74}" destId="{7806D2B4-9F4D-42B9-81E7-049D22142E2A}" srcOrd="0" destOrd="0" presId="urn:microsoft.com/office/officeart/2005/8/layout/orgChart1"/>
    <dgm:cxn modelId="{507AC0C1-BF16-4449-BADD-0938E22E2ECB}" srcId="{0E8C83BB-5B9D-4AAC-A598-1676CB7B122F}" destId="{43F8EFBE-5F83-4D8B-AFF7-DF77EA00BEA9}" srcOrd="6" destOrd="0" parTransId="{9283AB13-68CA-4048-BE64-9A448BE3AA8A}" sibTransId="{B4C94E55-D730-4984-A6DD-B031C4C2C770}"/>
    <dgm:cxn modelId="{0BE900C6-62E6-4092-8A1A-0293B700AC8E}" type="presOf" srcId="{4C88B981-3E91-4BC2-AADC-6A05EFA96326}" destId="{A6651E24-DE2B-4E07-9CDA-23DFC8206A65}" srcOrd="0" destOrd="0" presId="urn:microsoft.com/office/officeart/2005/8/layout/orgChart1"/>
    <dgm:cxn modelId="{61171DC6-8DC4-4315-A15D-02FC55297A55}" type="presOf" srcId="{9283AB13-68CA-4048-BE64-9A448BE3AA8A}" destId="{B89D55B1-D29C-44D7-B801-6EBF130E99AC}" srcOrd="0" destOrd="0" presId="urn:microsoft.com/office/officeart/2005/8/layout/orgChart1"/>
    <dgm:cxn modelId="{CAAD2AC8-01F9-4D69-A5E2-E9F2BEB8B6E1}" type="presOf" srcId="{5C5EFE4F-9DCE-4012-B6E2-49A19C364552}" destId="{BFC15B0F-271A-48E4-9D2F-51AB2DA09A63}" srcOrd="0" destOrd="0" presId="urn:microsoft.com/office/officeart/2005/8/layout/orgChart1"/>
    <dgm:cxn modelId="{2D9379CB-D0FD-4143-840C-7E804239FB06}" type="presOf" srcId="{D7740F14-E8FA-4CC0-808D-EE35FDB9D953}" destId="{CC36C2F6-4E38-44D7-85DF-AA794B8F170D}" srcOrd="0" destOrd="0" presId="urn:microsoft.com/office/officeart/2005/8/layout/orgChart1"/>
    <dgm:cxn modelId="{94195DCD-253F-447B-A7E5-1BCF3CE56E27}" type="presOf" srcId="{43F8EFBE-5F83-4D8B-AFF7-DF77EA00BEA9}" destId="{D5CABAFF-6239-40D3-BB02-3A9E559D2E1B}" srcOrd="0" destOrd="0" presId="urn:microsoft.com/office/officeart/2005/8/layout/orgChart1"/>
    <dgm:cxn modelId="{D4A396CE-A5B5-4B05-8195-642763F11506}" srcId="{D6BCF3F9-A5D7-4824-8988-CA5A99C1086C}" destId="{28B71F43-E428-4442-ABD2-187CBEC4E841}" srcOrd="6" destOrd="0" parTransId="{054E563A-B070-4EF4-8C45-560395855B28}" sibTransId="{FD224F6A-034D-49EA-9487-FCE7380AF06C}"/>
    <dgm:cxn modelId="{7282BCCE-CD6A-4122-8163-41EF54CA429C}" type="presOf" srcId="{90C55D85-4423-46A3-96B1-CE8F90B9E688}" destId="{F8B586E4-2D97-41AE-BE44-55AB70F16454}" srcOrd="0" destOrd="0" presId="urn:microsoft.com/office/officeart/2005/8/layout/orgChart1"/>
    <dgm:cxn modelId="{CF6693CF-C318-43A8-B0EF-E26A1D3A6674}" srcId="{0E8C83BB-5B9D-4AAC-A598-1676CB7B122F}" destId="{4A233F48-C95B-412F-8491-6D1039568454}" srcOrd="7" destOrd="0" parTransId="{C16A0CCD-7180-4CE6-85FD-FB9EBEE4A9F2}" sibTransId="{BC242D5F-24BD-405F-9E9B-525AED04883B}"/>
    <dgm:cxn modelId="{739971D2-954C-49AF-AD65-308A885DCCDC}" type="presOf" srcId="{4A233F48-C95B-412F-8491-6D1039568454}" destId="{50281832-F9E3-4E63-84E3-658F4A76311D}" srcOrd="0" destOrd="0" presId="urn:microsoft.com/office/officeart/2005/8/layout/orgChart1"/>
    <dgm:cxn modelId="{537345D3-2C3A-4490-ADBD-3B096E700D8C}" type="presOf" srcId="{B3E6B9F1-8093-40E4-B51C-E1AD58D2E32A}" destId="{4973A16E-93C6-4F8B-81FA-325323EA631F}" srcOrd="0" destOrd="0" presId="urn:microsoft.com/office/officeart/2005/8/layout/orgChart1"/>
    <dgm:cxn modelId="{C0EFBCD3-6811-4A94-835B-C3BF53408E7B}" type="presOf" srcId="{AC79BF4E-4B72-4081-B08D-BD0831F2F15A}" destId="{F17EAEFB-2E22-4A05-B795-48D5A498617D}" srcOrd="1" destOrd="0" presId="urn:microsoft.com/office/officeart/2005/8/layout/orgChart1"/>
    <dgm:cxn modelId="{C7B5A5D8-25A1-4991-B43D-D86AE7530739}" type="presOf" srcId="{A77F1FCB-B7F1-402F-82A5-BEE28BCBAD6E}" destId="{C6A81D7B-B52F-4B3D-A19D-FD9386FA97BA}" srcOrd="1" destOrd="0" presId="urn:microsoft.com/office/officeart/2005/8/layout/orgChart1"/>
    <dgm:cxn modelId="{7105C2D9-5114-4D2D-AB29-4B7BBCD513F7}" type="presOf" srcId="{E2D99DDC-D5D8-4460-99D7-39603713C4C2}" destId="{455433F9-1B48-4CF3-89BA-BB9352445C58}" srcOrd="1" destOrd="0" presId="urn:microsoft.com/office/officeart/2005/8/layout/orgChart1"/>
    <dgm:cxn modelId="{D263F7DB-2146-47AB-8613-6CE943AD5DE8}" srcId="{D6BCF3F9-A5D7-4824-8988-CA5A99C1086C}" destId="{4B337836-3E4A-4AAE-A896-B831CEF58EB0}" srcOrd="3" destOrd="0" parTransId="{3C8047B3-6BEF-46AA-851C-34F120AA478B}" sibTransId="{8843DE78-EA0B-43A0-B246-A95BC69BA8C9}"/>
    <dgm:cxn modelId="{2C511AE4-F0EA-434A-B220-D4BE45A84FF7}" type="presOf" srcId="{A21411E7-3471-4754-AEEC-71D94F19CE12}" destId="{E09FD267-C1F7-4849-9239-BBF23C09B30D}" srcOrd="0" destOrd="0" presId="urn:microsoft.com/office/officeart/2005/8/layout/orgChart1"/>
    <dgm:cxn modelId="{28729FE5-9D4D-4AC2-A862-C2FFCCFE3F43}" type="presOf" srcId="{D6BCF3F9-A5D7-4824-8988-CA5A99C1086C}" destId="{6D4BC8F7-B559-4846-9D09-0E9359BCBE1D}" srcOrd="0" destOrd="0" presId="urn:microsoft.com/office/officeart/2005/8/layout/orgChart1"/>
    <dgm:cxn modelId="{0E5573E7-B8E3-4D6A-B71A-C90915E3C75D}" type="presOf" srcId="{8CF1F2C2-B397-42DE-9978-97DBFD7E8E54}" destId="{1C20D11C-30F8-4137-A97F-FD36A429F086}" srcOrd="0" destOrd="0" presId="urn:microsoft.com/office/officeart/2005/8/layout/orgChart1"/>
    <dgm:cxn modelId="{E2FD88EA-E020-4AA0-A945-F96DBA7583F1}" type="presOf" srcId="{484DCFE9-BFE2-4EB9-BD7F-CF8ED14EF242}" destId="{9A618DA2-FDA6-4791-8433-0FFE2C63442E}" srcOrd="1" destOrd="0" presId="urn:microsoft.com/office/officeart/2005/8/layout/orgChart1"/>
    <dgm:cxn modelId="{D50ED1ED-812B-4587-90F7-159B08B300D5}" srcId="{D6BCF3F9-A5D7-4824-8988-CA5A99C1086C}" destId="{5208460D-9378-4DD7-9460-69FFA246DD33}" srcOrd="5" destOrd="0" parTransId="{C84BB360-1EB5-4A3E-BC65-D1A7591081EE}" sibTransId="{37B73444-5B96-4BCB-BE1A-1C58834AD55B}"/>
    <dgm:cxn modelId="{65D07DEE-FF23-4611-8C2A-789BAB6E3EEA}" srcId="{D6BCF3F9-A5D7-4824-8988-CA5A99C1086C}" destId="{5C5EFE4F-9DCE-4012-B6E2-49A19C364552}" srcOrd="7" destOrd="0" parTransId="{90C55D85-4423-46A3-96B1-CE8F90B9E688}" sibTransId="{8FD0C121-BD61-412A-BB8A-A9A21897F212}"/>
    <dgm:cxn modelId="{AB0E4DEF-29B6-4253-A281-620B2D6B25A3}" type="presOf" srcId="{28B71F43-E428-4442-ABD2-187CBEC4E841}" destId="{9EB6016E-3A77-40D1-B2EE-A694E20172F1}" srcOrd="1" destOrd="0" presId="urn:microsoft.com/office/officeart/2005/8/layout/orgChart1"/>
    <dgm:cxn modelId="{90AAD2F1-D890-4BF3-8B6B-B7849861D7A9}" srcId="{A21411E7-3471-4754-AEEC-71D94F19CE12}" destId="{E2D99DDC-D5D8-4460-99D7-39603713C4C2}" srcOrd="0" destOrd="0" parTransId="{FDA4E421-CE47-4E4F-9C35-5D6C26701DEC}" sibTransId="{76A2E38D-77EF-48AA-B788-84BE233754EE}"/>
    <dgm:cxn modelId="{8D0BFBF2-D851-4478-A629-C0474EDE1FC5}" srcId="{E2D99DDC-D5D8-4460-99D7-39603713C4C2}" destId="{A4C696E2-FB32-47DE-B330-8E6A9F2AA3D5}" srcOrd="1" destOrd="0" parTransId="{789EAA4F-941E-4F16-B5A4-61421B9F5E49}" sibTransId="{430DC6DC-AEF1-413B-9BF2-6C452F53156D}"/>
    <dgm:cxn modelId="{8ECAE6F5-FDAB-46EB-87D8-2C1185603923}" type="presOf" srcId="{E56251ED-3FD3-4E60-8CC5-5104C6E60D4F}" destId="{55001509-CAA2-4DEC-93DB-913B731E76E8}" srcOrd="0" destOrd="0" presId="urn:microsoft.com/office/officeart/2005/8/layout/orgChart1"/>
    <dgm:cxn modelId="{BF338BF7-43E8-452C-AC09-0D241B55E4CE}" srcId="{D6BCF3F9-A5D7-4824-8988-CA5A99C1086C}" destId="{E5C261EC-F3C1-4842-8A8D-9410D43B17A9}" srcOrd="2" destOrd="0" parTransId="{04C92D9D-33C5-4AFD-AE90-E048106CD686}" sibTransId="{F1919210-46E7-4D30-A688-C92FEC35107F}"/>
    <dgm:cxn modelId="{588FC8F8-0350-42C0-9DDE-71682112034E}" srcId="{0E8C83BB-5B9D-4AAC-A598-1676CB7B122F}" destId="{5B5E526D-279B-4D0A-A154-AC54F6C54FB0}" srcOrd="2" destOrd="0" parTransId="{923BCF2B-DDC7-46E2-AC09-8A201CC48160}" sibTransId="{3843E2DD-646C-4199-9059-2CC549B4FB21}"/>
    <dgm:cxn modelId="{2A2F8BFB-BAAF-4E27-9151-9E8F2DCE767A}" type="presOf" srcId="{A050AC2C-F5FC-47C1-90D5-2AE3D5B509C1}" destId="{6A90B4EB-BA79-410E-8E6E-DEA2ED72558C}" srcOrd="1" destOrd="0" presId="urn:microsoft.com/office/officeart/2005/8/layout/orgChart1"/>
    <dgm:cxn modelId="{C67F20FD-E53A-4DCE-A941-DCE13B5C7504}" type="presOf" srcId="{A4C696E2-FB32-47DE-B330-8E6A9F2AA3D5}" destId="{95807DBA-D6C2-4D2A-83A4-E1EEA19E4B7C}" srcOrd="0" destOrd="0" presId="urn:microsoft.com/office/officeart/2005/8/layout/orgChart1"/>
    <dgm:cxn modelId="{439CF1FD-AC36-4C93-A56B-BF53F8222F92}" type="presOf" srcId="{D6BCF3F9-A5D7-4824-8988-CA5A99C1086C}" destId="{D66E7B54-20B1-4F1A-90AD-27F3C226728D}" srcOrd="1" destOrd="0" presId="urn:microsoft.com/office/officeart/2005/8/layout/orgChart1"/>
    <dgm:cxn modelId="{02B70BFE-92F1-4685-8E16-8673DBA74D0E}" type="presOf" srcId="{89ABE3FC-EE98-44B6-AAB6-A3A44E9A8D32}" destId="{908FBFBE-9FF3-4A21-9875-9800F77AEDF3}" srcOrd="0" destOrd="0" presId="urn:microsoft.com/office/officeart/2005/8/layout/orgChart1"/>
    <dgm:cxn modelId="{2CD9EAFE-180C-4AD3-8F69-80E1598CB00B}" type="presOf" srcId="{43F8EFBE-5F83-4D8B-AFF7-DF77EA00BEA9}" destId="{160240A4-1F61-434A-B75B-DCB8B0B4DD5D}" srcOrd="1" destOrd="0" presId="urn:microsoft.com/office/officeart/2005/8/layout/orgChart1"/>
    <dgm:cxn modelId="{3F8F0BFF-CA2F-4A21-AF21-F9BD2F0DDCFE}" type="presOf" srcId="{EBF9B1B4-65D6-48B5-9C35-4EA2EEC0791F}" destId="{C81C6C26-FA5D-4F3F-B470-D1906E8D7E7E}" srcOrd="0" destOrd="0" presId="urn:microsoft.com/office/officeart/2005/8/layout/orgChart1"/>
    <dgm:cxn modelId="{DFA2E226-5F46-4983-A920-FCB04386DAF7}" type="presParOf" srcId="{E09FD267-C1F7-4849-9239-BBF23C09B30D}" destId="{C8130C99-B733-46B7-B0CB-420AC679C703}" srcOrd="0" destOrd="0" presId="urn:microsoft.com/office/officeart/2005/8/layout/orgChart1"/>
    <dgm:cxn modelId="{33AEB983-1680-4146-87EA-A38FE632F69B}" type="presParOf" srcId="{C8130C99-B733-46B7-B0CB-420AC679C703}" destId="{961B8BE2-D21D-46F4-A58B-A443D49A94DC}" srcOrd="0" destOrd="0" presId="urn:microsoft.com/office/officeart/2005/8/layout/orgChart1"/>
    <dgm:cxn modelId="{F07A8EAE-36AE-482A-9B2F-7409E13BAF69}" type="presParOf" srcId="{961B8BE2-D21D-46F4-A58B-A443D49A94DC}" destId="{418E3C31-87B1-4D61-9DE9-42A4501B9557}" srcOrd="0" destOrd="0" presId="urn:microsoft.com/office/officeart/2005/8/layout/orgChart1"/>
    <dgm:cxn modelId="{115ADE51-AAC6-4706-BD4C-EC82D89A0882}" type="presParOf" srcId="{961B8BE2-D21D-46F4-A58B-A443D49A94DC}" destId="{455433F9-1B48-4CF3-89BA-BB9352445C58}" srcOrd="1" destOrd="0" presId="urn:microsoft.com/office/officeart/2005/8/layout/orgChart1"/>
    <dgm:cxn modelId="{380EB728-28EA-4917-B67D-FB06D25F77C1}" type="presParOf" srcId="{C8130C99-B733-46B7-B0CB-420AC679C703}" destId="{3F557CDC-73D3-436E-A865-DC86D1539C0C}" srcOrd="1" destOrd="0" presId="urn:microsoft.com/office/officeart/2005/8/layout/orgChart1"/>
    <dgm:cxn modelId="{123A1B8F-5519-48BE-8E79-8D8FD10CF636}" type="presParOf" srcId="{3F557CDC-73D3-436E-A865-DC86D1539C0C}" destId="{4973A16E-93C6-4F8B-81FA-325323EA631F}" srcOrd="0" destOrd="0" presId="urn:microsoft.com/office/officeart/2005/8/layout/orgChart1"/>
    <dgm:cxn modelId="{B509C989-B386-4BFA-BA86-368119945860}" type="presParOf" srcId="{3F557CDC-73D3-436E-A865-DC86D1539C0C}" destId="{B41713BF-DF88-4688-A8AB-0B104357A1E7}" srcOrd="1" destOrd="0" presId="urn:microsoft.com/office/officeart/2005/8/layout/orgChart1"/>
    <dgm:cxn modelId="{EA46424E-448F-48EF-B7F8-00D14E692CAF}" type="presParOf" srcId="{B41713BF-DF88-4688-A8AB-0B104357A1E7}" destId="{9D892102-A66A-4A06-A80B-DDC2EE982A6F}" srcOrd="0" destOrd="0" presId="urn:microsoft.com/office/officeart/2005/8/layout/orgChart1"/>
    <dgm:cxn modelId="{3E90D5A4-9773-4F67-ABA1-E927D09355F6}" type="presParOf" srcId="{9D892102-A66A-4A06-A80B-DDC2EE982A6F}" destId="{6D4BC8F7-B559-4846-9D09-0E9359BCBE1D}" srcOrd="0" destOrd="0" presId="urn:microsoft.com/office/officeart/2005/8/layout/orgChart1"/>
    <dgm:cxn modelId="{9677D428-333C-4743-9C5F-3EF9341707CE}" type="presParOf" srcId="{9D892102-A66A-4A06-A80B-DDC2EE982A6F}" destId="{D66E7B54-20B1-4F1A-90AD-27F3C226728D}" srcOrd="1" destOrd="0" presId="urn:microsoft.com/office/officeart/2005/8/layout/orgChart1"/>
    <dgm:cxn modelId="{91316F0C-B6BA-4420-8804-92E3A1DB0595}" type="presParOf" srcId="{B41713BF-DF88-4688-A8AB-0B104357A1E7}" destId="{02A23E2B-8999-4A53-8935-98D47771D2E6}" srcOrd="1" destOrd="0" presId="urn:microsoft.com/office/officeart/2005/8/layout/orgChart1"/>
    <dgm:cxn modelId="{0BA86454-10BF-4A10-B983-AC9E9AB8A943}" type="presParOf" srcId="{02A23E2B-8999-4A53-8935-98D47771D2E6}" destId="{64783C29-FE00-4DDA-9CC1-281B732C60BC}" srcOrd="0" destOrd="0" presId="urn:microsoft.com/office/officeart/2005/8/layout/orgChart1"/>
    <dgm:cxn modelId="{284DBF46-3338-4434-807A-17518ACF06ED}" type="presParOf" srcId="{02A23E2B-8999-4A53-8935-98D47771D2E6}" destId="{C448B5E8-86E6-4705-9838-E27A4B692D01}" srcOrd="1" destOrd="0" presId="urn:microsoft.com/office/officeart/2005/8/layout/orgChart1"/>
    <dgm:cxn modelId="{2B8FC3A3-9F4A-455A-8A0D-8B5BC3B0E542}" type="presParOf" srcId="{C448B5E8-86E6-4705-9838-E27A4B692D01}" destId="{ADFC7C76-CC2E-4DAC-9D24-1054D23D84E1}" srcOrd="0" destOrd="0" presId="urn:microsoft.com/office/officeart/2005/8/layout/orgChart1"/>
    <dgm:cxn modelId="{6DF42CB3-1FCE-411B-8C50-B0A3B924DA70}" type="presParOf" srcId="{ADFC7C76-CC2E-4DAC-9D24-1054D23D84E1}" destId="{C81C6C26-FA5D-4F3F-B470-D1906E8D7E7E}" srcOrd="0" destOrd="0" presId="urn:microsoft.com/office/officeart/2005/8/layout/orgChart1"/>
    <dgm:cxn modelId="{D4C16EFC-21C1-492B-987B-9236AB0060F1}" type="presParOf" srcId="{ADFC7C76-CC2E-4DAC-9D24-1054D23D84E1}" destId="{E721F363-9F65-4A13-81AC-A93BD6F2C83F}" srcOrd="1" destOrd="0" presId="urn:microsoft.com/office/officeart/2005/8/layout/orgChart1"/>
    <dgm:cxn modelId="{5B5E2FB7-D24A-455D-BC2F-A57A210A0D5F}" type="presParOf" srcId="{C448B5E8-86E6-4705-9838-E27A4B692D01}" destId="{0B0F9FD1-2C3A-46E7-9DEA-A3E85D4CEA32}" srcOrd="1" destOrd="0" presId="urn:microsoft.com/office/officeart/2005/8/layout/orgChart1"/>
    <dgm:cxn modelId="{80D61527-BAB3-4DDF-AAE5-9998351741C1}" type="presParOf" srcId="{C448B5E8-86E6-4705-9838-E27A4B692D01}" destId="{26907CD4-C6C7-4C96-8E64-1D09C43C323A}" srcOrd="2" destOrd="0" presId="urn:microsoft.com/office/officeart/2005/8/layout/orgChart1"/>
    <dgm:cxn modelId="{49A24ED0-C044-4339-B6E5-731904CBC754}" type="presParOf" srcId="{02A23E2B-8999-4A53-8935-98D47771D2E6}" destId="{68ED2299-6C63-4C02-BD1E-290A1D79E977}" srcOrd="2" destOrd="0" presId="urn:microsoft.com/office/officeart/2005/8/layout/orgChart1"/>
    <dgm:cxn modelId="{C55898E4-7783-49EA-A1E3-A98BF38ACDC5}" type="presParOf" srcId="{02A23E2B-8999-4A53-8935-98D47771D2E6}" destId="{DC84E9FE-038B-497F-B303-0736AEDB8799}" srcOrd="3" destOrd="0" presId="urn:microsoft.com/office/officeart/2005/8/layout/orgChart1"/>
    <dgm:cxn modelId="{0B8EC173-C676-4390-9F02-ECD91C39F577}" type="presParOf" srcId="{DC84E9FE-038B-497F-B303-0736AEDB8799}" destId="{80DD6A19-D5CD-4443-87FA-2FDA76407A48}" srcOrd="0" destOrd="0" presId="urn:microsoft.com/office/officeart/2005/8/layout/orgChart1"/>
    <dgm:cxn modelId="{D1707100-F761-49C9-948F-4DED03BEDFCF}" type="presParOf" srcId="{80DD6A19-D5CD-4443-87FA-2FDA76407A48}" destId="{55001509-CAA2-4DEC-93DB-913B731E76E8}" srcOrd="0" destOrd="0" presId="urn:microsoft.com/office/officeart/2005/8/layout/orgChart1"/>
    <dgm:cxn modelId="{ADEB3ECD-E5B6-4F18-A992-7C7088EC6F70}" type="presParOf" srcId="{80DD6A19-D5CD-4443-87FA-2FDA76407A48}" destId="{A42B3402-DD8E-4E33-B027-232622E16CCF}" srcOrd="1" destOrd="0" presId="urn:microsoft.com/office/officeart/2005/8/layout/orgChart1"/>
    <dgm:cxn modelId="{CC2B4388-BDAA-47FB-9DC8-2590BEFAE4AD}" type="presParOf" srcId="{DC84E9FE-038B-497F-B303-0736AEDB8799}" destId="{8AEE68DD-48FD-42EC-AA4E-E2D08C12AE46}" srcOrd="1" destOrd="0" presId="urn:microsoft.com/office/officeart/2005/8/layout/orgChart1"/>
    <dgm:cxn modelId="{E8D2D923-7B24-4741-9317-ED61B481B22C}" type="presParOf" srcId="{DC84E9FE-038B-497F-B303-0736AEDB8799}" destId="{F190CB54-0407-47F1-9A6A-691726603108}" srcOrd="2" destOrd="0" presId="urn:microsoft.com/office/officeart/2005/8/layout/orgChart1"/>
    <dgm:cxn modelId="{36C28E15-146E-470A-8F24-30D00A3ECCA4}" type="presParOf" srcId="{02A23E2B-8999-4A53-8935-98D47771D2E6}" destId="{CA6D06E9-829F-4415-BBB3-9C2D9204D4BC}" srcOrd="4" destOrd="0" presId="urn:microsoft.com/office/officeart/2005/8/layout/orgChart1"/>
    <dgm:cxn modelId="{A1889AC7-2714-4A47-859A-B92FE21C8EAF}" type="presParOf" srcId="{02A23E2B-8999-4A53-8935-98D47771D2E6}" destId="{1BEB67D9-C80C-48BA-B489-A770D6DE06AC}" srcOrd="5" destOrd="0" presId="urn:microsoft.com/office/officeart/2005/8/layout/orgChart1"/>
    <dgm:cxn modelId="{5B7C508D-B070-4271-80EE-C9BFC54BA726}" type="presParOf" srcId="{1BEB67D9-C80C-48BA-B489-A770D6DE06AC}" destId="{8C441B11-86B7-44C7-A1E2-B90DE2CF493F}" srcOrd="0" destOrd="0" presId="urn:microsoft.com/office/officeart/2005/8/layout/orgChart1"/>
    <dgm:cxn modelId="{3AAD4C1A-A0A2-4C76-9214-023A64446B8C}" type="presParOf" srcId="{8C441B11-86B7-44C7-A1E2-B90DE2CF493F}" destId="{D392636B-FE3C-454E-BA66-655D3C8CA8FB}" srcOrd="0" destOrd="0" presId="urn:microsoft.com/office/officeart/2005/8/layout/orgChart1"/>
    <dgm:cxn modelId="{FEA316BB-94BA-43C8-BC1D-9749426467AF}" type="presParOf" srcId="{8C441B11-86B7-44C7-A1E2-B90DE2CF493F}" destId="{697A4913-DAC7-4C0F-B69D-26BCC1D41BC6}" srcOrd="1" destOrd="0" presId="urn:microsoft.com/office/officeart/2005/8/layout/orgChart1"/>
    <dgm:cxn modelId="{A9A45847-D380-4599-8A33-87F924BCE656}" type="presParOf" srcId="{1BEB67D9-C80C-48BA-B489-A770D6DE06AC}" destId="{2A4CE1FA-C76F-4E98-A991-AB631C24FD4A}" srcOrd="1" destOrd="0" presId="urn:microsoft.com/office/officeart/2005/8/layout/orgChart1"/>
    <dgm:cxn modelId="{D220749A-2EBA-46D0-82C0-8E0F347735F6}" type="presParOf" srcId="{1BEB67D9-C80C-48BA-B489-A770D6DE06AC}" destId="{4CCBA8E0-B3EE-4A9F-AEB0-EE14784D602E}" srcOrd="2" destOrd="0" presId="urn:microsoft.com/office/officeart/2005/8/layout/orgChart1"/>
    <dgm:cxn modelId="{3AB1D7C0-D56D-4371-B9E8-7D6F32EDBF2F}" type="presParOf" srcId="{02A23E2B-8999-4A53-8935-98D47771D2E6}" destId="{E03E57A2-69EE-4849-B402-2828A249269B}" srcOrd="6" destOrd="0" presId="urn:microsoft.com/office/officeart/2005/8/layout/orgChart1"/>
    <dgm:cxn modelId="{6B7DDAD2-441F-4932-9968-F03FC7D5E571}" type="presParOf" srcId="{02A23E2B-8999-4A53-8935-98D47771D2E6}" destId="{7BD84F7F-FA5E-4B08-BADE-0229A292DD08}" srcOrd="7" destOrd="0" presId="urn:microsoft.com/office/officeart/2005/8/layout/orgChart1"/>
    <dgm:cxn modelId="{D18D04C8-DEC0-4E7C-B3EA-137495BE7D44}" type="presParOf" srcId="{7BD84F7F-FA5E-4B08-BADE-0229A292DD08}" destId="{AED0ACDC-DA2E-4D1B-B830-E1D6FD1C30E2}" srcOrd="0" destOrd="0" presId="urn:microsoft.com/office/officeart/2005/8/layout/orgChart1"/>
    <dgm:cxn modelId="{A20C1348-BC05-43AD-8140-58888551D92C}" type="presParOf" srcId="{AED0ACDC-DA2E-4D1B-B830-E1D6FD1C30E2}" destId="{44DC1054-F2FB-4337-BBB3-F77A89F3C7A8}" srcOrd="0" destOrd="0" presId="urn:microsoft.com/office/officeart/2005/8/layout/orgChart1"/>
    <dgm:cxn modelId="{424D4CD1-BE16-446A-8CCE-4C41B4366651}" type="presParOf" srcId="{AED0ACDC-DA2E-4D1B-B830-E1D6FD1C30E2}" destId="{0A2EADAE-30B8-43C8-AC72-487029B1BF1C}" srcOrd="1" destOrd="0" presId="urn:microsoft.com/office/officeart/2005/8/layout/orgChart1"/>
    <dgm:cxn modelId="{8FA9BC6B-AEB0-4C7D-984E-50236CAC20F1}" type="presParOf" srcId="{7BD84F7F-FA5E-4B08-BADE-0229A292DD08}" destId="{45E55E33-EDAD-42D9-8D1A-854BE66A2C9F}" srcOrd="1" destOrd="0" presId="urn:microsoft.com/office/officeart/2005/8/layout/orgChart1"/>
    <dgm:cxn modelId="{C2B222EE-F3B0-4AC9-BDCA-AE24F3F364BC}" type="presParOf" srcId="{7BD84F7F-FA5E-4B08-BADE-0229A292DD08}" destId="{7FD7374F-FD0D-48D6-9E25-156E5EE79A67}" srcOrd="2" destOrd="0" presId="urn:microsoft.com/office/officeart/2005/8/layout/orgChart1"/>
    <dgm:cxn modelId="{CD4E49C4-A12D-4F33-9939-AD1DCC80AE6F}" type="presParOf" srcId="{02A23E2B-8999-4A53-8935-98D47771D2E6}" destId="{AE9F6F2C-623F-4072-ADA4-D3E99E955943}" srcOrd="8" destOrd="0" presId="urn:microsoft.com/office/officeart/2005/8/layout/orgChart1"/>
    <dgm:cxn modelId="{D47CDEBA-40A1-4233-9F0E-E7732B7D9B5D}" type="presParOf" srcId="{02A23E2B-8999-4A53-8935-98D47771D2E6}" destId="{61CC2014-BE62-4CE8-90C5-F81C9A0D6DE1}" srcOrd="9" destOrd="0" presId="urn:microsoft.com/office/officeart/2005/8/layout/orgChart1"/>
    <dgm:cxn modelId="{3E059A6B-486B-41FC-A510-8319628962D1}" type="presParOf" srcId="{61CC2014-BE62-4CE8-90C5-F81C9A0D6DE1}" destId="{C570E8AD-4EEA-4296-92A0-B09C5EC8320B}" srcOrd="0" destOrd="0" presId="urn:microsoft.com/office/officeart/2005/8/layout/orgChart1"/>
    <dgm:cxn modelId="{B08957F6-AF46-42D4-82F7-164731ACEA0F}" type="presParOf" srcId="{C570E8AD-4EEA-4296-92A0-B09C5EC8320B}" destId="{F6C8FC5D-859F-400C-B222-4BDCDF0FF065}" srcOrd="0" destOrd="0" presId="urn:microsoft.com/office/officeart/2005/8/layout/orgChart1"/>
    <dgm:cxn modelId="{5DDEC0BA-D00F-4812-88CE-53EF6A06BBCA}" type="presParOf" srcId="{C570E8AD-4EEA-4296-92A0-B09C5EC8320B}" destId="{5BA0E0CF-ADF2-4D60-A277-FFEFDF9C649E}" srcOrd="1" destOrd="0" presId="urn:microsoft.com/office/officeart/2005/8/layout/orgChart1"/>
    <dgm:cxn modelId="{2B828A1D-77E9-4367-B41D-EA576CD7467C}" type="presParOf" srcId="{61CC2014-BE62-4CE8-90C5-F81C9A0D6DE1}" destId="{B3C47AF8-CAC9-418D-A88F-B8E72F91F07F}" srcOrd="1" destOrd="0" presId="urn:microsoft.com/office/officeart/2005/8/layout/orgChart1"/>
    <dgm:cxn modelId="{F3FF373B-8B49-4907-B975-DE5A5BB0DAB3}" type="presParOf" srcId="{61CC2014-BE62-4CE8-90C5-F81C9A0D6DE1}" destId="{85DFE5BE-CAA1-478E-BE40-8EA349B2E75C}" srcOrd="2" destOrd="0" presId="urn:microsoft.com/office/officeart/2005/8/layout/orgChart1"/>
    <dgm:cxn modelId="{093E2998-50F3-4D08-84CA-BB4A21ED9228}" type="presParOf" srcId="{02A23E2B-8999-4A53-8935-98D47771D2E6}" destId="{ABA89125-3A37-4C1A-9C35-C42C6BC51C19}" srcOrd="10" destOrd="0" presId="urn:microsoft.com/office/officeart/2005/8/layout/orgChart1"/>
    <dgm:cxn modelId="{7AA25B80-0B8A-4973-9E00-E670374CBCAA}" type="presParOf" srcId="{02A23E2B-8999-4A53-8935-98D47771D2E6}" destId="{9C9A5414-A296-48B3-ABEF-829D642E07E4}" srcOrd="11" destOrd="0" presId="urn:microsoft.com/office/officeart/2005/8/layout/orgChart1"/>
    <dgm:cxn modelId="{9A5971FC-86B6-4A9E-A7B2-3C28CA1F08A0}" type="presParOf" srcId="{9C9A5414-A296-48B3-ABEF-829D642E07E4}" destId="{58F609A8-CA64-4ECA-AEC1-95975B9CB54B}" srcOrd="0" destOrd="0" presId="urn:microsoft.com/office/officeart/2005/8/layout/orgChart1"/>
    <dgm:cxn modelId="{8139C8C9-A113-49F8-946B-3551F003F929}" type="presParOf" srcId="{58F609A8-CA64-4ECA-AEC1-95975B9CB54B}" destId="{853EC569-5959-4B0A-A131-C8592B024105}" srcOrd="0" destOrd="0" presId="urn:microsoft.com/office/officeart/2005/8/layout/orgChart1"/>
    <dgm:cxn modelId="{01F76717-D1B0-46C9-B9F2-5A938F2F1B86}" type="presParOf" srcId="{58F609A8-CA64-4ECA-AEC1-95975B9CB54B}" destId="{C16A2A83-9577-46D0-A417-A3C49F9A9EE4}" srcOrd="1" destOrd="0" presId="urn:microsoft.com/office/officeart/2005/8/layout/orgChart1"/>
    <dgm:cxn modelId="{1D7930B1-90FF-4BAD-A5D0-E42E67932314}" type="presParOf" srcId="{9C9A5414-A296-48B3-ABEF-829D642E07E4}" destId="{9743227B-8868-4ED2-8447-A905BF89EA72}" srcOrd="1" destOrd="0" presId="urn:microsoft.com/office/officeart/2005/8/layout/orgChart1"/>
    <dgm:cxn modelId="{1B0CC5FE-C9D2-433C-8A2D-7B13CDEB0947}" type="presParOf" srcId="{9C9A5414-A296-48B3-ABEF-829D642E07E4}" destId="{1B179DF5-6354-4656-8628-97CE30BF418B}" srcOrd="2" destOrd="0" presId="urn:microsoft.com/office/officeart/2005/8/layout/orgChart1"/>
    <dgm:cxn modelId="{FC92F68C-C535-428B-8220-E457A55A1BFC}" type="presParOf" srcId="{02A23E2B-8999-4A53-8935-98D47771D2E6}" destId="{379C69B8-DBC7-434E-AC4A-840853325F93}" srcOrd="12" destOrd="0" presId="urn:microsoft.com/office/officeart/2005/8/layout/orgChart1"/>
    <dgm:cxn modelId="{A2AAAE27-95F5-4660-BD56-9450E00363C7}" type="presParOf" srcId="{02A23E2B-8999-4A53-8935-98D47771D2E6}" destId="{22F8A456-49EC-4128-9FEA-FC9A61A590A3}" srcOrd="13" destOrd="0" presId="urn:microsoft.com/office/officeart/2005/8/layout/orgChart1"/>
    <dgm:cxn modelId="{53A970A5-7C60-4A34-99AB-972C6D247FD9}" type="presParOf" srcId="{22F8A456-49EC-4128-9FEA-FC9A61A590A3}" destId="{9166588A-B0F1-4B79-924F-FBE79AD94949}" srcOrd="0" destOrd="0" presId="urn:microsoft.com/office/officeart/2005/8/layout/orgChart1"/>
    <dgm:cxn modelId="{E241BE47-A4EF-41A6-B35A-12FF41519DF7}" type="presParOf" srcId="{9166588A-B0F1-4B79-924F-FBE79AD94949}" destId="{AB12FB57-D436-4453-8B0F-8AF323CC2A71}" srcOrd="0" destOrd="0" presId="urn:microsoft.com/office/officeart/2005/8/layout/orgChart1"/>
    <dgm:cxn modelId="{3EDDB8AF-AA96-4EC7-AD4E-9C6D7A68113B}" type="presParOf" srcId="{9166588A-B0F1-4B79-924F-FBE79AD94949}" destId="{9EB6016E-3A77-40D1-B2EE-A694E20172F1}" srcOrd="1" destOrd="0" presId="urn:microsoft.com/office/officeart/2005/8/layout/orgChart1"/>
    <dgm:cxn modelId="{188B3C7C-8663-47D5-A66E-3F1A69F462D1}" type="presParOf" srcId="{22F8A456-49EC-4128-9FEA-FC9A61A590A3}" destId="{A0CB9996-0793-4058-A275-282840191C40}" srcOrd="1" destOrd="0" presId="urn:microsoft.com/office/officeart/2005/8/layout/orgChart1"/>
    <dgm:cxn modelId="{C036E777-156C-456B-9677-D41888B394EE}" type="presParOf" srcId="{22F8A456-49EC-4128-9FEA-FC9A61A590A3}" destId="{B96E6924-A5B8-44B0-803C-98B0DE08F923}" srcOrd="2" destOrd="0" presId="urn:microsoft.com/office/officeart/2005/8/layout/orgChart1"/>
    <dgm:cxn modelId="{AE852FD0-0134-486C-975E-DE4CA2ADB731}" type="presParOf" srcId="{02A23E2B-8999-4A53-8935-98D47771D2E6}" destId="{F8B586E4-2D97-41AE-BE44-55AB70F16454}" srcOrd="14" destOrd="0" presId="urn:microsoft.com/office/officeart/2005/8/layout/orgChart1"/>
    <dgm:cxn modelId="{4FAFB51D-1260-4FAF-8CDB-E6D69F6B4DBE}" type="presParOf" srcId="{02A23E2B-8999-4A53-8935-98D47771D2E6}" destId="{1153E831-F0B2-461F-A0E3-C861237ABF81}" srcOrd="15" destOrd="0" presId="urn:microsoft.com/office/officeart/2005/8/layout/orgChart1"/>
    <dgm:cxn modelId="{43D63C8B-88BC-4582-8A2D-7396A34C0F4E}" type="presParOf" srcId="{1153E831-F0B2-461F-A0E3-C861237ABF81}" destId="{DAFE8D05-6744-4B71-A25F-F65A1D97569C}" srcOrd="0" destOrd="0" presId="urn:microsoft.com/office/officeart/2005/8/layout/orgChart1"/>
    <dgm:cxn modelId="{65492915-DE75-4C84-86D0-E5CE71A09295}" type="presParOf" srcId="{DAFE8D05-6744-4B71-A25F-F65A1D97569C}" destId="{BFC15B0F-271A-48E4-9D2F-51AB2DA09A63}" srcOrd="0" destOrd="0" presId="urn:microsoft.com/office/officeart/2005/8/layout/orgChart1"/>
    <dgm:cxn modelId="{5DF3DBCB-E807-466A-867A-44B1749DF86C}" type="presParOf" srcId="{DAFE8D05-6744-4B71-A25F-F65A1D97569C}" destId="{A7156092-87ED-4DCA-8524-8CC4BAE159E1}" srcOrd="1" destOrd="0" presId="urn:microsoft.com/office/officeart/2005/8/layout/orgChart1"/>
    <dgm:cxn modelId="{8B62A596-E816-4A0F-969A-C35A43BC2DB5}" type="presParOf" srcId="{1153E831-F0B2-461F-A0E3-C861237ABF81}" destId="{3C6CA46D-7FD1-4536-A6D6-25459ECB27DD}" srcOrd="1" destOrd="0" presId="urn:microsoft.com/office/officeart/2005/8/layout/orgChart1"/>
    <dgm:cxn modelId="{23349B7D-E8A0-42DB-872D-B602D4445378}" type="presParOf" srcId="{1153E831-F0B2-461F-A0E3-C861237ABF81}" destId="{4402A32B-7876-4311-80DD-8DD106E2A349}" srcOrd="2" destOrd="0" presId="urn:microsoft.com/office/officeart/2005/8/layout/orgChart1"/>
    <dgm:cxn modelId="{F2DF46A9-E1BF-49CD-B748-CF6D7E3B2C21}" type="presParOf" srcId="{02A23E2B-8999-4A53-8935-98D47771D2E6}" destId="{3912EB2D-2D7F-4113-A40F-819790C7732C}" srcOrd="16" destOrd="0" presId="urn:microsoft.com/office/officeart/2005/8/layout/orgChart1"/>
    <dgm:cxn modelId="{01D2296E-F41F-430A-A962-28EAEAA9FD10}" type="presParOf" srcId="{02A23E2B-8999-4A53-8935-98D47771D2E6}" destId="{C659036D-3123-4D4F-9710-4DDE17D3823A}" srcOrd="17" destOrd="0" presId="urn:microsoft.com/office/officeart/2005/8/layout/orgChart1"/>
    <dgm:cxn modelId="{03221A53-9F18-4729-9791-6A94F5028D46}" type="presParOf" srcId="{C659036D-3123-4D4F-9710-4DDE17D3823A}" destId="{A79152B3-20A1-42EE-B8C6-06715D07DBC5}" srcOrd="0" destOrd="0" presId="urn:microsoft.com/office/officeart/2005/8/layout/orgChart1"/>
    <dgm:cxn modelId="{759335EC-AE4D-432A-8593-987057C9E737}" type="presParOf" srcId="{A79152B3-20A1-42EE-B8C6-06715D07DBC5}" destId="{479BADC6-5AD9-4A21-B830-F21BB1175B16}" srcOrd="0" destOrd="0" presId="urn:microsoft.com/office/officeart/2005/8/layout/orgChart1"/>
    <dgm:cxn modelId="{0359C817-3458-404C-A66D-B9114C1B2D17}" type="presParOf" srcId="{A79152B3-20A1-42EE-B8C6-06715D07DBC5}" destId="{22CC9578-07AC-4F25-920F-5B030AFB5C1C}" srcOrd="1" destOrd="0" presId="urn:microsoft.com/office/officeart/2005/8/layout/orgChart1"/>
    <dgm:cxn modelId="{7EDDF803-5569-4D8B-8F92-D08E2D966905}" type="presParOf" srcId="{C659036D-3123-4D4F-9710-4DDE17D3823A}" destId="{6E59D93C-F7E7-4DC2-B9CD-CB77B810717E}" srcOrd="1" destOrd="0" presId="urn:microsoft.com/office/officeart/2005/8/layout/orgChart1"/>
    <dgm:cxn modelId="{FC75D47C-3BE0-4F99-BA5D-7C1628351CCD}" type="presParOf" srcId="{C659036D-3123-4D4F-9710-4DDE17D3823A}" destId="{F7177CF9-ED42-44F0-978C-C377521B6350}" srcOrd="2" destOrd="0" presId="urn:microsoft.com/office/officeart/2005/8/layout/orgChart1"/>
    <dgm:cxn modelId="{3E472141-E6F0-4868-AE87-787C25FA8565}" type="presParOf" srcId="{B41713BF-DF88-4688-A8AB-0B104357A1E7}" destId="{78535FD2-79A7-4B54-9CC0-2CF7133B95B8}" srcOrd="2" destOrd="0" presId="urn:microsoft.com/office/officeart/2005/8/layout/orgChart1"/>
    <dgm:cxn modelId="{DB62AD3B-5BA2-44E3-B67B-F93541A12914}" type="presParOf" srcId="{3F557CDC-73D3-436E-A865-DC86D1539C0C}" destId="{50E46D8D-75C0-484B-8FD3-5B9825CEEF48}" srcOrd="2" destOrd="0" presId="urn:microsoft.com/office/officeart/2005/8/layout/orgChart1"/>
    <dgm:cxn modelId="{37F8DFA1-FD18-4C34-8042-8CC19FD57A23}" type="presParOf" srcId="{3F557CDC-73D3-436E-A865-DC86D1539C0C}" destId="{F50FDF77-D129-4E42-A0E0-A435AF98B1D9}" srcOrd="3" destOrd="0" presId="urn:microsoft.com/office/officeart/2005/8/layout/orgChart1"/>
    <dgm:cxn modelId="{E7BAB4EB-7CC0-4BCE-9D75-551EBD61ACFD}" type="presParOf" srcId="{F50FDF77-D129-4E42-A0E0-A435AF98B1D9}" destId="{F68B9ACC-583E-4E2D-8671-65E2D59C13F8}" srcOrd="0" destOrd="0" presId="urn:microsoft.com/office/officeart/2005/8/layout/orgChart1"/>
    <dgm:cxn modelId="{3CA29C73-D629-4703-B057-ACCF09375878}" type="presParOf" srcId="{F68B9ACC-583E-4E2D-8671-65E2D59C13F8}" destId="{3D5D55D9-E13D-485F-8B68-442558F497D4}" srcOrd="0" destOrd="0" presId="urn:microsoft.com/office/officeart/2005/8/layout/orgChart1"/>
    <dgm:cxn modelId="{3DB2970B-045F-4A2A-B312-515A81A35015}" type="presParOf" srcId="{F68B9ACC-583E-4E2D-8671-65E2D59C13F8}" destId="{E3FB5841-A451-431E-8739-943A37C315F6}" srcOrd="1" destOrd="0" presId="urn:microsoft.com/office/officeart/2005/8/layout/orgChart1"/>
    <dgm:cxn modelId="{F0808E7B-774F-4E68-A159-29796C59522E}" type="presParOf" srcId="{F50FDF77-D129-4E42-A0E0-A435AF98B1D9}" destId="{E59A1CA1-2D2F-43EA-AC2A-BCDB1B1E50CA}" srcOrd="1" destOrd="0" presId="urn:microsoft.com/office/officeart/2005/8/layout/orgChart1"/>
    <dgm:cxn modelId="{32EFB7D2-2409-41EE-9D53-0413DDE10139}" type="presParOf" srcId="{E59A1CA1-2D2F-43EA-AC2A-BCDB1B1E50CA}" destId="{93770A2A-2B4F-4525-A995-3F3319239D13}" srcOrd="0" destOrd="0" presId="urn:microsoft.com/office/officeart/2005/8/layout/orgChart1"/>
    <dgm:cxn modelId="{183E37F6-0527-46D4-9738-66246D96D989}" type="presParOf" srcId="{E59A1CA1-2D2F-43EA-AC2A-BCDB1B1E50CA}" destId="{A85A2AAD-A169-45C1-A2CF-A9B2F90EFC0C}" srcOrd="1" destOrd="0" presId="urn:microsoft.com/office/officeart/2005/8/layout/orgChart1"/>
    <dgm:cxn modelId="{C7C8344D-D5F0-48A6-9DBD-256996A5C8A8}" type="presParOf" srcId="{A85A2AAD-A169-45C1-A2CF-A9B2F90EFC0C}" destId="{FEDDE21A-73DA-4251-B514-E9766E65BE04}" srcOrd="0" destOrd="0" presId="urn:microsoft.com/office/officeart/2005/8/layout/orgChart1"/>
    <dgm:cxn modelId="{4C0592FB-79D3-4FE8-9F88-7D4BA4FE76A6}" type="presParOf" srcId="{FEDDE21A-73DA-4251-B514-E9766E65BE04}" destId="{67AAD42D-B817-4A01-AC61-B54DADAC3EB4}" srcOrd="0" destOrd="0" presId="urn:microsoft.com/office/officeart/2005/8/layout/orgChart1"/>
    <dgm:cxn modelId="{B831BD86-B3DF-43BB-A032-2484C5AE36B0}" type="presParOf" srcId="{FEDDE21A-73DA-4251-B514-E9766E65BE04}" destId="{F17EAEFB-2E22-4A05-B795-48D5A498617D}" srcOrd="1" destOrd="0" presId="urn:microsoft.com/office/officeart/2005/8/layout/orgChart1"/>
    <dgm:cxn modelId="{BBE33F7A-221C-4082-BE9F-2558D6FACA2E}" type="presParOf" srcId="{A85A2AAD-A169-45C1-A2CF-A9B2F90EFC0C}" destId="{042EBB01-6D72-45B3-B0B8-BC88E690E980}" srcOrd="1" destOrd="0" presId="urn:microsoft.com/office/officeart/2005/8/layout/orgChart1"/>
    <dgm:cxn modelId="{53A86ED6-7960-41EE-90F5-45FC45010353}" type="presParOf" srcId="{A85A2AAD-A169-45C1-A2CF-A9B2F90EFC0C}" destId="{D28AAF27-D804-430F-ABDD-15187DFA68D5}" srcOrd="2" destOrd="0" presId="urn:microsoft.com/office/officeart/2005/8/layout/orgChart1"/>
    <dgm:cxn modelId="{E605FB24-FF24-4245-82CB-064390146288}" type="presParOf" srcId="{E59A1CA1-2D2F-43EA-AC2A-BCDB1B1E50CA}" destId="{CC36C2F6-4E38-44D7-85DF-AA794B8F170D}" srcOrd="2" destOrd="0" presId="urn:microsoft.com/office/officeart/2005/8/layout/orgChart1"/>
    <dgm:cxn modelId="{6D26D053-F1E0-4C3D-AB99-810EF51CE678}" type="presParOf" srcId="{E59A1CA1-2D2F-43EA-AC2A-BCDB1B1E50CA}" destId="{114F64A7-9825-4306-AA4D-00DEA77C0345}" srcOrd="3" destOrd="0" presId="urn:microsoft.com/office/officeart/2005/8/layout/orgChart1"/>
    <dgm:cxn modelId="{84BBFEAE-7976-4A3C-8D04-5B3488D00367}" type="presParOf" srcId="{114F64A7-9825-4306-AA4D-00DEA77C0345}" destId="{2B93009B-7AF1-4E28-8C33-8B0BC70B0A3B}" srcOrd="0" destOrd="0" presId="urn:microsoft.com/office/officeart/2005/8/layout/orgChart1"/>
    <dgm:cxn modelId="{8C7C87F5-F4F9-4F3A-A349-F4D868C721BE}" type="presParOf" srcId="{2B93009B-7AF1-4E28-8C33-8B0BC70B0A3B}" destId="{1C20D11C-30F8-4137-A97F-FD36A429F086}" srcOrd="0" destOrd="0" presId="urn:microsoft.com/office/officeart/2005/8/layout/orgChart1"/>
    <dgm:cxn modelId="{DF4E579A-473D-4605-850A-75AAF14E4FF6}" type="presParOf" srcId="{2B93009B-7AF1-4E28-8C33-8B0BC70B0A3B}" destId="{4A4FAD78-D500-40BA-8856-F5B1BF408CF0}" srcOrd="1" destOrd="0" presId="urn:microsoft.com/office/officeart/2005/8/layout/orgChart1"/>
    <dgm:cxn modelId="{194E27A0-29C1-4F12-96CE-C72572DDB84F}" type="presParOf" srcId="{114F64A7-9825-4306-AA4D-00DEA77C0345}" destId="{22F32DE7-7E48-4061-A646-30565FE20DC0}" srcOrd="1" destOrd="0" presId="urn:microsoft.com/office/officeart/2005/8/layout/orgChart1"/>
    <dgm:cxn modelId="{5A4D99B3-7BB3-454B-9427-92434510C2F4}" type="presParOf" srcId="{114F64A7-9825-4306-AA4D-00DEA77C0345}" destId="{CB22E6CB-805A-44CD-8FE2-73CFCDF18516}" srcOrd="2" destOrd="0" presId="urn:microsoft.com/office/officeart/2005/8/layout/orgChart1"/>
    <dgm:cxn modelId="{DD04E499-9BA5-4260-9177-626D4BA0F2E3}" type="presParOf" srcId="{E59A1CA1-2D2F-43EA-AC2A-BCDB1B1E50CA}" destId="{41C0E6E4-1110-4947-89DD-28EA54A53017}" srcOrd="4" destOrd="0" presId="urn:microsoft.com/office/officeart/2005/8/layout/orgChart1"/>
    <dgm:cxn modelId="{43A74507-187C-4EC7-92A4-B1967A9A8631}" type="presParOf" srcId="{E59A1CA1-2D2F-43EA-AC2A-BCDB1B1E50CA}" destId="{320D8D5E-6AB2-4799-B994-C299970507B0}" srcOrd="5" destOrd="0" presId="urn:microsoft.com/office/officeart/2005/8/layout/orgChart1"/>
    <dgm:cxn modelId="{99569FE8-4DF2-4D61-8A05-0DB39CCC70A6}" type="presParOf" srcId="{320D8D5E-6AB2-4799-B994-C299970507B0}" destId="{56CF19DB-DD53-419B-BC76-8A3E0FC46AD4}" srcOrd="0" destOrd="0" presId="urn:microsoft.com/office/officeart/2005/8/layout/orgChart1"/>
    <dgm:cxn modelId="{535CD5EF-6E3B-4EF5-BA73-ADDF3D3DC253}" type="presParOf" srcId="{56CF19DB-DD53-419B-BC76-8A3E0FC46AD4}" destId="{215B6217-717B-4C5B-B7F0-774A50A845E8}" srcOrd="0" destOrd="0" presId="urn:microsoft.com/office/officeart/2005/8/layout/orgChart1"/>
    <dgm:cxn modelId="{06361A4C-58D6-4B24-8DE1-C16816006604}" type="presParOf" srcId="{56CF19DB-DD53-419B-BC76-8A3E0FC46AD4}" destId="{D446BF2C-F993-4B3F-81C5-E7EE36B50B7E}" srcOrd="1" destOrd="0" presId="urn:microsoft.com/office/officeart/2005/8/layout/orgChart1"/>
    <dgm:cxn modelId="{4D41767E-A9BB-4EC8-955D-502EC04933B3}" type="presParOf" srcId="{320D8D5E-6AB2-4799-B994-C299970507B0}" destId="{4A40B986-83D5-4EED-8C6C-F4BAAEF8657B}" srcOrd="1" destOrd="0" presId="urn:microsoft.com/office/officeart/2005/8/layout/orgChart1"/>
    <dgm:cxn modelId="{E773FD31-9D32-42BD-AB7F-26708C93BE75}" type="presParOf" srcId="{320D8D5E-6AB2-4799-B994-C299970507B0}" destId="{F5B6538C-9FFD-486F-8828-9456148874F2}" srcOrd="2" destOrd="0" presId="urn:microsoft.com/office/officeart/2005/8/layout/orgChart1"/>
    <dgm:cxn modelId="{4773BAA2-457B-4C94-BB14-42B75D2258CF}" type="presParOf" srcId="{E59A1CA1-2D2F-43EA-AC2A-BCDB1B1E50CA}" destId="{DB3FF5AA-E2A9-42A3-90D6-07CFAE404FD0}" srcOrd="6" destOrd="0" presId="urn:microsoft.com/office/officeart/2005/8/layout/orgChart1"/>
    <dgm:cxn modelId="{08CE1C20-A2D8-4BFF-BBB4-F8319CCFDD57}" type="presParOf" srcId="{E59A1CA1-2D2F-43EA-AC2A-BCDB1B1E50CA}" destId="{82623F05-35FB-4B18-A108-32471900220A}" srcOrd="7" destOrd="0" presId="urn:microsoft.com/office/officeart/2005/8/layout/orgChart1"/>
    <dgm:cxn modelId="{31ABB114-AF20-4E80-864A-EEECEFE39962}" type="presParOf" srcId="{82623F05-35FB-4B18-A108-32471900220A}" destId="{0B17A3EB-9579-46C1-BFC8-32096158EB85}" srcOrd="0" destOrd="0" presId="urn:microsoft.com/office/officeart/2005/8/layout/orgChart1"/>
    <dgm:cxn modelId="{218E5D74-40DF-445A-B216-BA703D6920A7}" type="presParOf" srcId="{0B17A3EB-9579-46C1-BFC8-32096158EB85}" destId="{C46D2004-CEDB-4114-A0A2-51A119A7F8E4}" srcOrd="0" destOrd="0" presId="urn:microsoft.com/office/officeart/2005/8/layout/orgChart1"/>
    <dgm:cxn modelId="{79FCA65E-2915-4936-BCC0-795324CF12D8}" type="presParOf" srcId="{0B17A3EB-9579-46C1-BFC8-32096158EB85}" destId="{C6A81D7B-B52F-4B3D-A19D-FD9386FA97BA}" srcOrd="1" destOrd="0" presId="urn:microsoft.com/office/officeart/2005/8/layout/orgChart1"/>
    <dgm:cxn modelId="{2A1D05E9-32DE-464E-A92E-C8FCE9986D6F}" type="presParOf" srcId="{82623F05-35FB-4B18-A108-32471900220A}" destId="{D6942720-11C3-4402-AF5A-A255FE111BC9}" srcOrd="1" destOrd="0" presId="urn:microsoft.com/office/officeart/2005/8/layout/orgChart1"/>
    <dgm:cxn modelId="{0ACD9EF9-A77A-454B-8D3B-4CE5F2884706}" type="presParOf" srcId="{82623F05-35FB-4B18-A108-32471900220A}" destId="{E6D6F726-6125-4992-9E64-8D8A961E5A43}" srcOrd="2" destOrd="0" presId="urn:microsoft.com/office/officeart/2005/8/layout/orgChart1"/>
    <dgm:cxn modelId="{5BA85ECD-2005-41EF-BE96-2F2DA5D047CA}" type="presParOf" srcId="{E59A1CA1-2D2F-43EA-AC2A-BCDB1B1E50CA}" destId="{4A2936F1-CED9-473F-9AC9-E0C56494E5DE}" srcOrd="8" destOrd="0" presId="urn:microsoft.com/office/officeart/2005/8/layout/orgChart1"/>
    <dgm:cxn modelId="{D80A0621-1C9A-498F-923E-FEE66D395CBC}" type="presParOf" srcId="{E59A1CA1-2D2F-43EA-AC2A-BCDB1B1E50CA}" destId="{5B86AEA3-7407-42C2-B392-69C1C147170A}" srcOrd="9" destOrd="0" presId="urn:microsoft.com/office/officeart/2005/8/layout/orgChart1"/>
    <dgm:cxn modelId="{59532BF3-6C27-4706-9141-76304C98DC1A}" type="presParOf" srcId="{5B86AEA3-7407-42C2-B392-69C1C147170A}" destId="{AE74DAF9-D15A-49E1-82A3-C0FA03600423}" srcOrd="0" destOrd="0" presId="urn:microsoft.com/office/officeart/2005/8/layout/orgChart1"/>
    <dgm:cxn modelId="{FB90672E-A211-4EC0-A1E0-E86460BDCCA7}" type="presParOf" srcId="{AE74DAF9-D15A-49E1-82A3-C0FA03600423}" destId="{C59F7CFD-FEB1-46D0-A00B-0671CD76A27F}" srcOrd="0" destOrd="0" presId="urn:microsoft.com/office/officeart/2005/8/layout/orgChart1"/>
    <dgm:cxn modelId="{EA7D7F16-7CF7-4727-946F-2472BFA1CF2F}" type="presParOf" srcId="{AE74DAF9-D15A-49E1-82A3-C0FA03600423}" destId="{9A618DA2-FDA6-4791-8433-0FFE2C63442E}" srcOrd="1" destOrd="0" presId="urn:microsoft.com/office/officeart/2005/8/layout/orgChart1"/>
    <dgm:cxn modelId="{82C478E0-A7FE-4F2C-B956-64D5D01DBB18}" type="presParOf" srcId="{5B86AEA3-7407-42C2-B392-69C1C147170A}" destId="{A4AF1F35-5163-42AE-857D-5EABE9AF66EB}" srcOrd="1" destOrd="0" presId="urn:microsoft.com/office/officeart/2005/8/layout/orgChart1"/>
    <dgm:cxn modelId="{4AFC49CA-7DC9-4A6E-AA4A-DC5EC7C1BE50}" type="presParOf" srcId="{5B86AEA3-7407-42C2-B392-69C1C147170A}" destId="{51C797D7-0E8D-4023-9A04-E5DE936EA9EA}" srcOrd="2" destOrd="0" presId="urn:microsoft.com/office/officeart/2005/8/layout/orgChart1"/>
    <dgm:cxn modelId="{1B31B6C2-9C2B-4C98-8642-FE38D63BDDD9}" type="presParOf" srcId="{E59A1CA1-2D2F-43EA-AC2A-BCDB1B1E50CA}" destId="{A6651E24-DE2B-4E07-9CDA-23DFC8206A65}" srcOrd="10" destOrd="0" presId="urn:microsoft.com/office/officeart/2005/8/layout/orgChart1"/>
    <dgm:cxn modelId="{3163C91A-0655-4952-BC42-ECB17772BFF3}" type="presParOf" srcId="{E59A1CA1-2D2F-43EA-AC2A-BCDB1B1E50CA}" destId="{50B7C3CA-829D-43D0-B76C-C20EF9E9A5B6}" srcOrd="11" destOrd="0" presId="urn:microsoft.com/office/officeart/2005/8/layout/orgChart1"/>
    <dgm:cxn modelId="{7E08CD54-13A0-46A8-9ABE-00448D9E8413}" type="presParOf" srcId="{50B7C3CA-829D-43D0-B76C-C20EF9E9A5B6}" destId="{9B852C3D-3DE1-4F70-A9DC-D3D69FDB44B4}" srcOrd="0" destOrd="0" presId="urn:microsoft.com/office/officeart/2005/8/layout/orgChart1"/>
    <dgm:cxn modelId="{1EC9F8E3-CD25-476A-85B2-F03F82BA0934}" type="presParOf" srcId="{9B852C3D-3DE1-4F70-A9DC-D3D69FDB44B4}" destId="{E226ED2D-9F62-4CE3-841E-9AA952565080}" srcOrd="0" destOrd="0" presId="urn:microsoft.com/office/officeart/2005/8/layout/orgChart1"/>
    <dgm:cxn modelId="{D8782A79-E1A9-49FA-973E-86271D02E5BD}" type="presParOf" srcId="{9B852C3D-3DE1-4F70-A9DC-D3D69FDB44B4}" destId="{A2DEA099-F067-49A5-B450-04BD82470A8B}" srcOrd="1" destOrd="0" presId="urn:microsoft.com/office/officeart/2005/8/layout/orgChart1"/>
    <dgm:cxn modelId="{31520195-8468-4107-A791-1B22968A7C40}" type="presParOf" srcId="{50B7C3CA-829D-43D0-B76C-C20EF9E9A5B6}" destId="{4C8C40BC-79E6-4C5B-8592-15F8919D2F39}" srcOrd="1" destOrd="0" presId="urn:microsoft.com/office/officeart/2005/8/layout/orgChart1"/>
    <dgm:cxn modelId="{2935E714-8ADC-4B3D-B23E-5CB6E74EE169}" type="presParOf" srcId="{50B7C3CA-829D-43D0-B76C-C20EF9E9A5B6}" destId="{03D1AA26-D9A1-4719-9E56-144E0739E31B}" srcOrd="2" destOrd="0" presId="urn:microsoft.com/office/officeart/2005/8/layout/orgChart1"/>
    <dgm:cxn modelId="{CD26C027-C8C6-46B9-B307-4E7B4AD2BCCF}" type="presParOf" srcId="{E59A1CA1-2D2F-43EA-AC2A-BCDB1B1E50CA}" destId="{B89D55B1-D29C-44D7-B801-6EBF130E99AC}" srcOrd="12" destOrd="0" presId="urn:microsoft.com/office/officeart/2005/8/layout/orgChart1"/>
    <dgm:cxn modelId="{07BBEB44-D6C7-4997-93FF-B4BBFCFCB4FE}" type="presParOf" srcId="{E59A1CA1-2D2F-43EA-AC2A-BCDB1B1E50CA}" destId="{6C1ECF5D-5123-43CB-BBA1-9A6A2F96EF42}" srcOrd="13" destOrd="0" presId="urn:microsoft.com/office/officeart/2005/8/layout/orgChart1"/>
    <dgm:cxn modelId="{5B0F92A6-573B-44DE-917F-5F5816057709}" type="presParOf" srcId="{6C1ECF5D-5123-43CB-BBA1-9A6A2F96EF42}" destId="{78213CDD-811C-482B-AED6-D172D4F3B5FF}" srcOrd="0" destOrd="0" presId="urn:microsoft.com/office/officeart/2005/8/layout/orgChart1"/>
    <dgm:cxn modelId="{EE2B83DE-2A5E-48F1-9C77-8B917D4A2E4E}" type="presParOf" srcId="{78213CDD-811C-482B-AED6-D172D4F3B5FF}" destId="{D5CABAFF-6239-40D3-BB02-3A9E559D2E1B}" srcOrd="0" destOrd="0" presId="urn:microsoft.com/office/officeart/2005/8/layout/orgChart1"/>
    <dgm:cxn modelId="{DE3980CE-BA47-4C5D-B16D-0A3DE5CB5E6C}" type="presParOf" srcId="{78213CDD-811C-482B-AED6-D172D4F3B5FF}" destId="{160240A4-1F61-434A-B75B-DCB8B0B4DD5D}" srcOrd="1" destOrd="0" presId="urn:microsoft.com/office/officeart/2005/8/layout/orgChart1"/>
    <dgm:cxn modelId="{67E9F799-112F-474D-A244-BE29BA8F2FDB}" type="presParOf" srcId="{6C1ECF5D-5123-43CB-BBA1-9A6A2F96EF42}" destId="{3BEED49A-8335-4646-8E5F-FD5F3F50A358}" srcOrd="1" destOrd="0" presId="urn:microsoft.com/office/officeart/2005/8/layout/orgChart1"/>
    <dgm:cxn modelId="{78393A10-D8C1-44D9-AD1E-028F64165ACD}" type="presParOf" srcId="{6C1ECF5D-5123-43CB-BBA1-9A6A2F96EF42}" destId="{9F2C6497-95E4-405C-A944-2FB120DC7624}" srcOrd="2" destOrd="0" presId="urn:microsoft.com/office/officeart/2005/8/layout/orgChart1"/>
    <dgm:cxn modelId="{8CDAACE9-FF06-485C-B78A-17FD0949DC3E}" type="presParOf" srcId="{E59A1CA1-2D2F-43EA-AC2A-BCDB1B1E50CA}" destId="{806B8864-2E76-49FB-AD0D-53D1DA8E8613}" srcOrd="14" destOrd="0" presId="urn:microsoft.com/office/officeart/2005/8/layout/orgChart1"/>
    <dgm:cxn modelId="{EB4F3BC4-FE95-4FD9-A2EE-CA92A8C70E15}" type="presParOf" srcId="{E59A1CA1-2D2F-43EA-AC2A-BCDB1B1E50CA}" destId="{E2E585B6-19A2-4A13-9B99-385DA8454E0E}" srcOrd="15" destOrd="0" presId="urn:microsoft.com/office/officeart/2005/8/layout/orgChart1"/>
    <dgm:cxn modelId="{66187839-FBE5-405C-97BA-D83147A4BF24}" type="presParOf" srcId="{E2E585B6-19A2-4A13-9B99-385DA8454E0E}" destId="{C6607D9B-8EAD-4988-8F03-E057D1CD58FD}" srcOrd="0" destOrd="0" presId="urn:microsoft.com/office/officeart/2005/8/layout/orgChart1"/>
    <dgm:cxn modelId="{389E0FB7-5BF0-45BB-BE6D-D37B569B153C}" type="presParOf" srcId="{C6607D9B-8EAD-4988-8F03-E057D1CD58FD}" destId="{50281832-F9E3-4E63-84E3-658F4A76311D}" srcOrd="0" destOrd="0" presId="urn:microsoft.com/office/officeart/2005/8/layout/orgChart1"/>
    <dgm:cxn modelId="{74279EF9-D81B-4EF7-BC6E-A5B0FFDD54D4}" type="presParOf" srcId="{C6607D9B-8EAD-4988-8F03-E057D1CD58FD}" destId="{95B38725-AD6C-41B3-AE02-849E3B8E3DDB}" srcOrd="1" destOrd="0" presId="urn:microsoft.com/office/officeart/2005/8/layout/orgChart1"/>
    <dgm:cxn modelId="{AB9E71B7-E0D4-4E76-BB5E-90180F6AC6A3}" type="presParOf" srcId="{E2E585B6-19A2-4A13-9B99-385DA8454E0E}" destId="{4FBCCDDD-2584-4B3D-BD9A-5035DB03EA44}" srcOrd="1" destOrd="0" presId="urn:microsoft.com/office/officeart/2005/8/layout/orgChart1"/>
    <dgm:cxn modelId="{491627A4-ACC2-4935-84C2-1A00566449EE}" type="presParOf" srcId="{E2E585B6-19A2-4A13-9B99-385DA8454E0E}" destId="{09EBB2DC-87C3-43CE-90EA-D713E226234E}" srcOrd="2" destOrd="0" presId="urn:microsoft.com/office/officeart/2005/8/layout/orgChart1"/>
    <dgm:cxn modelId="{66FD1C72-D834-4E78-AAC8-5BA0ECC6997F}" type="presParOf" srcId="{F50FDF77-D129-4E42-A0E0-A435AF98B1D9}" destId="{62B25C1A-CC08-4100-9585-649D91DB9D99}" srcOrd="2" destOrd="0" presId="urn:microsoft.com/office/officeart/2005/8/layout/orgChart1"/>
    <dgm:cxn modelId="{6E0E8AF5-1E88-4ABC-84DB-852885B41B04}" type="presParOf" srcId="{3F557CDC-73D3-436E-A865-DC86D1539C0C}" destId="{0C12D48F-9DF4-4DC7-A68C-EB92ABA91E23}" srcOrd="4" destOrd="0" presId="urn:microsoft.com/office/officeart/2005/8/layout/orgChart1"/>
    <dgm:cxn modelId="{3F0C4713-04A7-4F59-883F-E73A9E8ABC11}" type="presParOf" srcId="{3F557CDC-73D3-436E-A865-DC86D1539C0C}" destId="{F525EEB6-9ED6-4367-B36E-8B63162C78A2}" srcOrd="5" destOrd="0" presId="urn:microsoft.com/office/officeart/2005/8/layout/orgChart1"/>
    <dgm:cxn modelId="{E616880F-8102-4897-8E59-0185136DD346}" type="presParOf" srcId="{F525EEB6-9ED6-4367-B36E-8B63162C78A2}" destId="{630A87DD-84D1-4DE4-86FB-0D8977DE1087}" srcOrd="0" destOrd="0" presId="urn:microsoft.com/office/officeart/2005/8/layout/orgChart1"/>
    <dgm:cxn modelId="{CFCCD385-E0C8-4C27-9330-A5B76B9B6008}" type="presParOf" srcId="{630A87DD-84D1-4DE4-86FB-0D8977DE1087}" destId="{F44E82FB-888D-4BF4-B896-5F8A77035736}" srcOrd="0" destOrd="0" presId="urn:microsoft.com/office/officeart/2005/8/layout/orgChart1"/>
    <dgm:cxn modelId="{FF13CAEC-A199-452B-996A-28DDA9B266FB}" type="presParOf" srcId="{630A87DD-84D1-4DE4-86FB-0D8977DE1087}" destId="{6A90B4EB-BA79-410E-8E6E-DEA2ED72558C}" srcOrd="1" destOrd="0" presId="urn:microsoft.com/office/officeart/2005/8/layout/orgChart1"/>
    <dgm:cxn modelId="{92883E73-88C8-4603-B7EE-593770D56B19}" type="presParOf" srcId="{F525EEB6-9ED6-4367-B36E-8B63162C78A2}" destId="{CF29DFC3-FFD2-4A71-8ADB-13214AFEE04E}" srcOrd="1" destOrd="0" presId="urn:microsoft.com/office/officeart/2005/8/layout/orgChart1"/>
    <dgm:cxn modelId="{37F53318-7BD6-4273-9E4F-6E67B8AF583A}" type="presParOf" srcId="{CF29DFC3-FFD2-4A71-8ADB-13214AFEE04E}" destId="{7806D2B4-9F4D-42B9-81E7-049D22142E2A}" srcOrd="0" destOrd="0" presId="urn:microsoft.com/office/officeart/2005/8/layout/orgChart1"/>
    <dgm:cxn modelId="{A172CF59-B7E8-4162-A479-39BD4F14FF9A}" type="presParOf" srcId="{CF29DFC3-FFD2-4A71-8ADB-13214AFEE04E}" destId="{A5611BFF-FB24-4A63-BDA3-AD85FD83765E}" srcOrd="1" destOrd="0" presId="urn:microsoft.com/office/officeart/2005/8/layout/orgChart1"/>
    <dgm:cxn modelId="{9402F12A-F1F2-479B-A11F-7330F5E0BE74}" type="presParOf" srcId="{A5611BFF-FB24-4A63-BDA3-AD85FD83765E}" destId="{85FEDA35-E8BD-47E4-8875-4EE8A985C44E}" srcOrd="0" destOrd="0" presId="urn:microsoft.com/office/officeart/2005/8/layout/orgChart1"/>
    <dgm:cxn modelId="{1F3FC587-27FB-4B0C-8EE8-0EDA7477C01E}" type="presParOf" srcId="{85FEDA35-E8BD-47E4-8875-4EE8A985C44E}" destId="{908FBFBE-9FF3-4A21-9875-9800F77AEDF3}" srcOrd="0" destOrd="0" presId="urn:microsoft.com/office/officeart/2005/8/layout/orgChart1"/>
    <dgm:cxn modelId="{A8169E62-045C-4A80-B179-60AA33EB6361}" type="presParOf" srcId="{85FEDA35-E8BD-47E4-8875-4EE8A985C44E}" destId="{0A6DC4B2-D0FE-49C0-A987-635A1017DD1D}" srcOrd="1" destOrd="0" presId="urn:microsoft.com/office/officeart/2005/8/layout/orgChart1"/>
    <dgm:cxn modelId="{420D4F1A-38AC-41CD-B23F-BA614214AB09}" type="presParOf" srcId="{A5611BFF-FB24-4A63-BDA3-AD85FD83765E}" destId="{AEE38AD2-B4F9-44F1-9A2C-43D603929137}" srcOrd="1" destOrd="0" presId="urn:microsoft.com/office/officeart/2005/8/layout/orgChart1"/>
    <dgm:cxn modelId="{1BF118BC-FAE0-4EB4-8B19-FA5AAFCFB88C}" type="presParOf" srcId="{A5611BFF-FB24-4A63-BDA3-AD85FD83765E}" destId="{83C55CA6-9345-46A6-9D84-4EB2A1ED6B43}" srcOrd="2" destOrd="0" presId="urn:microsoft.com/office/officeart/2005/8/layout/orgChart1"/>
    <dgm:cxn modelId="{B59943A3-3355-4708-A6F0-8830471BB06E}" type="presParOf" srcId="{F525EEB6-9ED6-4367-B36E-8B63162C78A2}" destId="{F41CD456-6C18-4339-83B6-6688199D9B9F}" srcOrd="2" destOrd="0" presId="urn:microsoft.com/office/officeart/2005/8/layout/orgChart1"/>
    <dgm:cxn modelId="{DCD93482-84E6-4585-8D87-B9AE83EA24EE}" type="presParOf" srcId="{C8130C99-B733-46B7-B0CB-420AC679C703}" destId="{B504977F-D389-47C2-B8CA-39179E06F572}" srcOrd="2" destOrd="0" presId="urn:microsoft.com/office/officeart/2005/8/layout/orgChart1"/>
    <dgm:cxn modelId="{857FFDD4-756A-4A8B-B842-B183AD2DA16A}" type="presParOf" srcId="{B504977F-D389-47C2-B8CA-39179E06F572}" destId="{A4F06747-8D0C-4D1E-B313-6D36BE13FA92}" srcOrd="0" destOrd="0" presId="urn:microsoft.com/office/officeart/2005/8/layout/orgChart1"/>
    <dgm:cxn modelId="{A8DB0B4E-A267-4FCC-8D99-868FAEEE1CE2}" type="presParOf" srcId="{B504977F-D389-47C2-B8CA-39179E06F572}" destId="{18E4F42D-D83A-4EA1-984C-093D2D2E757D}" srcOrd="1" destOrd="0" presId="urn:microsoft.com/office/officeart/2005/8/layout/orgChart1"/>
    <dgm:cxn modelId="{A26C7AED-921F-4DDD-8F11-EAF0CC5227D0}" type="presParOf" srcId="{18E4F42D-D83A-4EA1-984C-093D2D2E757D}" destId="{17B68020-87EF-4E8A-BEFA-B4BB1B143CF7}" srcOrd="0" destOrd="0" presId="urn:microsoft.com/office/officeart/2005/8/layout/orgChart1"/>
    <dgm:cxn modelId="{37F406CB-AB16-4EBC-A2B1-99FC63779C59}" type="presParOf" srcId="{17B68020-87EF-4E8A-BEFA-B4BB1B143CF7}" destId="{151B6C1F-D37F-4463-A4D5-B5607F04C0DA}" srcOrd="0" destOrd="0" presId="urn:microsoft.com/office/officeart/2005/8/layout/orgChart1"/>
    <dgm:cxn modelId="{F347A0E6-FAD0-4F45-B665-6EEBE30950F5}" type="presParOf" srcId="{17B68020-87EF-4E8A-BEFA-B4BB1B143CF7}" destId="{6D2079F6-7033-4384-8780-06B31CCEB8FD}" srcOrd="1" destOrd="0" presId="urn:microsoft.com/office/officeart/2005/8/layout/orgChart1"/>
    <dgm:cxn modelId="{3427570D-C707-4F11-ABEB-DA0F4897B655}" type="presParOf" srcId="{18E4F42D-D83A-4EA1-984C-093D2D2E757D}" destId="{F28E7DEA-4DF1-42E3-B477-5FC62B5D7866}" srcOrd="1" destOrd="0" presId="urn:microsoft.com/office/officeart/2005/8/layout/orgChart1"/>
    <dgm:cxn modelId="{EE294436-5FD5-42F6-AC14-44A1AAB85446}" type="presParOf" srcId="{18E4F42D-D83A-4EA1-984C-093D2D2E757D}" destId="{9EBEDE82-6121-4F22-833F-B219B623840D}" srcOrd="2" destOrd="0" presId="urn:microsoft.com/office/officeart/2005/8/layout/orgChart1"/>
    <dgm:cxn modelId="{B9D6EB17-FE15-4E2F-802A-47F899AD86C3}" type="presParOf" srcId="{B504977F-D389-47C2-B8CA-39179E06F572}" destId="{B2C6B779-3EB0-4B8C-B669-0CF7EBE7C1AF}" srcOrd="2" destOrd="0" presId="urn:microsoft.com/office/officeart/2005/8/layout/orgChart1"/>
    <dgm:cxn modelId="{0C608702-8F2D-47D8-BDCD-5E81BE0DE19A}" type="presParOf" srcId="{B504977F-D389-47C2-B8CA-39179E06F572}" destId="{2942CEC6-0397-4149-AD36-97595070C7E7}" srcOrd="3" destOrd="0" presId="urn:microsoft.com/office/officeart/2005/8/layout/orgChart1"/>
    <dgm:cxn modelId="{F92BADE9-ADF6-4A5A-BF09-FD7ECF67A188}" type="presParOf" srcId="{2942CEC6-0397-4149-AD36-97595070C7E7}" destId="{FCC427A7-ED48-4731-8CFB-1942A9E6C54A}" srcOrd="0" destOrd="0" presId="urn:microsoft.com/office/officeart/2005/8/layout/orgChart1"/>
    <dgm:cxn modelId="{1CDBF3F1-D9A9-452D-AC05-2832F8E0892E}" type="presParOf" srcId="{FCC427A7-ED48-4731-8CFB-1942A9E6C54A}" destId="{95807DBA-D6C2-4D2A-83A4-E1EEA19E4B7C}" srcOrd="0" destOrd="0" presId="urn:microsoft.com/office/officeart/2005/8/layout/orgChart1"/>
    <dgm:cxn modelId="{FB8CCB47-2B9C-4B3D-AE4B-065AA2E2FEF8}" type="presParOf" srcId="{FCC427A7-ED48-4731-8CFB-1942A9E6C54A}" destId="{3638A760-D772-4179-AD76-361F0CA77014}" srcOrd="1" destOrd="0" presId="urn:microsoft.com/office/officeart/2005/8/layout/orgChart1"/>
    <dgm:cxn modelId="{5849D4BD-39A3-49C5-B138-3F53435B5001}" type="presParOf" srcId="{2942CEC6-0397-4149-AD36-97595070C7E7}" destId="{76A93F4B-631D-48B9-A8DA-479B42D29EBB}" srcOrd="1" destOrd="0" presId="urn:microsoft.com/office/officeart/2005/8/layout/orgChart1"/>
    <dgm:cxn modelId="{85BD5481-16BB-4880-AC6A-741AC5F5266D}" type="presParOf" srcId="{2942CEC6-0397-4149-AD36-97595070C7E7}" destId="{DBB0543B-91F4-4B8B-814D-AE69CE9BD8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6B779-3EB0-4B8C-B669-0CF7EBE7C1AF}">
      <dsp:nvSpPr>
        <dsp:cNvPr id="0" name=""/>
        <dsp:cNvSpPr/>
      </dsp:nvSpPr>
      <dsp:spPr>
        <a:xfrm>
          <a:off x="4059792" y="404603"/>
          <a:ext cx="91440" cy="3676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638"/>
              </a:lnTo>
              <a:lnTo>
                <a:pt x="129637" y="367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06747-8D0C-4D1E-B313-6D36BE13FA92}">
      <dsp:nvSpPr>
        <dsp:cNvPr id="0" name=""/>
        <dsp:cNvSpPr/>
      </dsp:nvSpPr>
      <dsp:spPr>
        <a:xfrm>
          <a:off x="3975875" y="404603"/>
          <a:ext cx="91440" cy="367638"/>
        </a:xfrm>
        <a:custGeom>
          <a:avLst/>
          <a:gdLst/>
          <a:ahLst/>
          <a:cxnLst/>
          <a:rect l="0" t="0" r="0" b="0"/>
          <a:pathLst>
            <a:path>
              <a:moveTo>
                <a:pt x="129637" y="0"/>
              </a:moveTo>
              <a:lnTo>
                <a:pt x="129637" y="367638"/>
              </a:lnTo>
              <a:lnTo>
                <a:pt x="45720" y="367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6D2B4-9F4D-42B9-81E7-049D22142E2A}">
      <dsp:nvSpPr>
        <dsp:cNvPr id="0" name=""/>
        <dsp:cNvSpPr/>
      </dsp:nvSpPr>
      <dsp:spPr>
        <a:xfrm>
          <a:off x="5842794" y="1539485"/>
          <a:ext cx="182600" cy="1988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492"/>
              </a:lnTo>
              <a:lnTo>
                <a:pt x="182600" y="19884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2D48F-9DF4-4DC7-A68C-EB92ABA91E23}">
      <dsp:nvSpPr>
        <dsp:cNvPr id="0" name=""/>
        <dsp:cNvSpPr/>
      </dsp:nvSpPr>
      <dsp:spPr>
        <a:xfrm>
          <a:off x="4105512" y="404603"/>
          <a:ext cx="2224217" cy="735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358"/>
              </a:lnTo>
              <a:lnTo>
                <a:pt x="2224217" y="651358"/>
              </a:lnTo>
              <a:lnTo>
                <a:pt x="2224217" y="735276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B8864-2E76-49FB-AD0D-53D1DA8E8613}">
      <dsp:nvSpPr>
        <dsp:cNvPr id="0" name=""/>
        <dsp:cNvSpPr/>
      </dsp:nvSpPr>
      <dsp:spPr>
        <a:xfrm>
          <a:off x="3616079" y="1539485"/>
          <a:ext cx="119881" cy="4339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9728"/>
              </a:lnTo>
              <a:lnTo>
                <a:pt x="119881" y="43397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D55B1-D29C-44D7-B801-6EBF130E99AC}">
      <dsp:nvSpPr>
        <dsp:cNvPr id="0" name=""/>
        <dsp:cNvSpPr/>
      </dsp:nvSpPr>
      <dsp:spPr>
        <a:xfrm>
          <a:off x="3616079" y="1539485"/>
          <a:ext cx="119881" cy="3772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2286"/>
              </a:lnTo>
              <a:lnTo>
                <a:pt x="119881" y="377228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51E24-DE2B-4E07-9CDA-23DFC8206A65}">
      <dsp:nvSpPr>
        <dsp:cNvPr id="0" name=""/>
        <dsp:cNvSpPr/>
      </dsp:nvSpPr>
      <dsp:spPr>
        <a:xfrm>
          <a:off x="3616079" y="1539485"/>
          <a:ext cx="119881" cy="3204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4845"/>
              </a:lnTo>
              <a:lnTo>
                <a:pt x="119881" y="320484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936F1-CED9-473F-9AC9-E0C56494E5DE}">
      <dsp:nvSpPr>
        <dsp:cNvPr id="0" name=""/>
        <dsp:cNvSpPr/>
      </dsp:nvSpPr>
      <dsp:spPr>
        <a:xfrm>
          <a:off x="3616079" y="1539485"/>
          <a:ext cx="119881" cy="2637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7403"/>
              </a:lnTo>
              <a:lnTo>
                <a:pt x="119881" y="263740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FF5AA-E2A9-42A3-90D6-07CFAE404FD0}">
      <dsp:nvSpPr>
        <dsp:cNvPr id="0" name=""/>
        <dsp:cNvSpPr/>
      </dsp:nvSpPr>
      <dsp:spPr>
        <a:xfrm>
          <a:off x="3616079" y="1539485"/>
          <a:ext cx="119881" cy="2069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962"/>
              </a:lnTo>
              <a:lnTo>
                <a:pt x="119881" y="206996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0E6E4-1110-4947-89DD-28EA54A53017}">
      <dsp:nvSpPr>
        <dsp:cNvPr id="0" name=""/>
        <dsp:cNvSpPr/>
      </dsp:nvSpPr>
      <dsp:spPr>
        <a:xfrm>
          <a:off x="3616079" y="1539485"/>
          <a:ext cx="119881" cy="150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521"/>
              </a:lnTo>
              <a:lnTo>
                <a:pt x="119881" y="15025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6C2F6-4E38-44D7-85DF-AA794B8F170D}">
      <dsp:nvSpPr>
        <dsp:cNvPr id="0" name=""/>
        <dsp:cNvSpPr/>
      </dsp:nvSpPr>
      <dsp:spPr>
        <a:xfrm>
          <a:off x="3616079" y="1539485"/>
          <a:ext cx="119881" cy="93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079"/>
              </a:lnTo>
              <a:lnTo>
                <a:pt x="119881" y="93507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70A2A-2B4F-4525-A995-3F3319239D13}">
      <dsp:nvSpPr>
        <dsp:cNvPr id="0" name=""/>
        <dsp:cNvSpPr/>
      </dsp:nvSpPr>
      <dsp:spPr>
        <a:xfrm>
          <a:off x="3616079" y="1539485"/>
          <a:ext cx="119881" cy="367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38"/>
              </a:lnTo>
              <a:lnTo>
                <a:pt x="119881" y="3676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6D8D-75C0-484B-8FD3-5B9825CEEF48}">
      <dsp:nvSpPr>
        <dsp:cNvPr id="0" name=""/>
        <dsp:cNvSpPr/>
      </dsp:nvSpPr>
      <dsp:spPr>
        <a:xfrm>
          <a:off x="3935764" y="404603"/>
          <a:ext cx="169747" cy="735276"/>
        </a:xfrm>
        <a:custGeom>
          <a:avLst/>
          <a:gdLst/>
          <a:ahLst/>
          <a:cxnLst/>
          <a:rect l="0" t="0" r="0" b="0"/>
          <a:pathLst>
            <a:path>
              <a:moveTo>
                <a:pt x="169747" y="0"/>
              </a:moveTo>
              <a:lnTo>
                <a:pt x="169747" y="651358"/>
              </a:lnTo>
              <a:lnTo>
                <a:pt x="0" y="651358"/>
              </a:lnTo>
              <a:lnTo>
                <a:pt x="0" y="735276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2EB2D-2D7F-4113-A40F-819790C7732C}">
      <dsp:nvSpPr>
        <dsp:cNvPr id="0" name=""/>
        <dsp:cNvSpPr/>
      </dsp:nvSpPr>
      <dsp:spPr>
        <a:xfrm>
          <a:off x="1352547" y="1539485"/>
          <a:ext cx="119881" cy="5113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3714"/>
              </a:lnTo>
              <a:lnTo>
                <a:pt x="119881" y="511371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586E4-2D97-41AE-BE44-55AB70F16454}">
      <dsp:nvSpPr>
        <dsp:cNvPr id="0" name=""/>
        <dsp:cNvSpPr/>
      </dsp:nvSpPr>
      <dsp:spPr>
        <a:xfrm>
          <a:off x="1352547" y="1539485"/>
          <a:ext cx="119881" cy="4546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6272"/>
              </a:lnTo>
              <a:lnTo>
                <a:pt x="119881" y="454627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C69B8-DBC7-434E-AC4A-840853325F93}">
      <dsp:nvSpPr>
        <dsp:cNvPr id="0" name=""/>
        <dsp:cNvSpPr/>
      </dsp:nvSpPr>
      <dsp:spPr>
        <a:xfrm>
          <a:off x="1352547" y="1539485"/>
          <a:ext cx="119881" cy="3875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5559"/>
              </a:lnTo>
              <a:lnTo>
                <a:pt x="119881" y="38755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89125-3A37-4C1A-9C35-C42C6BC51C19}">
      <dsp:nvSpPr>
        <dsp:cNvPr id="0" name=""/>
        <dsp:cNvSpPr/>
      </dsp:nvSpPr>
      <dsp:spPr>
        <a:xfrm>
          <a:off x="1352547" y="1539485"/>
          <a:ext cx="119881" cy="3204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4845"/>
              </a:lnTo>
              <a:lnTo>
                <a:pt x="119881" y="320484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F6F2C-623F-4072-ADA4-D3E99E955943}">
      <dsp:nvSpPr>
        <dsp:cNvPr id="0" name=""/>
        <dsp:cNvSpPr/>
      </dsp:nvSpPr>
      <dsp:spPr>
        <a:xfrm>
          <a:off x="1352547" y="1539485"/>
          <a:ext cx="101284" cy="2618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806"/>
              </a:lnTo>
              <a:lnTo>
                <a:pt x="101284" y="26188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3E57A2-69EE-4849-B402-2828A249269B}">
      <dsp:nvSpPr>
        <dsp:cNvPr id="0" name=""/>
        <dsp:cNvSpPr/>
      </dsp:nvSpPr>
      <dsp:spPr>
        <a:xfrm>
          <a:off x="1352547" y="1539485"/>
          <a:ext cx="119881" cy="2069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962"/>
              </a:lnTo>
              <a:lnTo>
                <a:pt x="119881" y="206996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06E9-829F-4415-BBB3-9C2D9204D4BC}">
      <dsp:nvSpPr>
        <dsp:cNvPr id="0" name=""/>
        <dsp:cNvSpPr/>
      </dsp:nvSpPr>
      <dsp:spPr>
        <a:xfrm>
          <a:off x="1352547" y="1539485"/>
          <a:ext cx="119881" cy="150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521"/>
              </a:lnTo>
              <a:lnTo>
                <a:pt x="119881" y="15025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D2299-6C63-4C02-BD1E-290A1D79E977}">
      <dsp:nvSpPr>
        <dsp:cNvPr id="0" name=""/>
        <dsp:cNvSpPr/>
      </dsp:nvSpPr>
      <dsp:spPr>
        <a:xfrm>
          <a:off x="1352547" y="1539485"/>
          <a:ext cx="119881" cy="93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079"/>
              </a:lnTo>
              <a:lnTo>
                <a:pt x="119881" y="93507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83C29-FE00-4DDA-9CC1-281B732C60BC}">
      <dsp:nvSpPr>
        <dsp:cNvPr id="0" name=""/>
        <dsp:cNvSpPr/>
      </dsp:nvSpPr>
      <dsp:spPr>
        <a:xfrm>
          <a:off x="1352547" y="1539485"/>
          <a:ext cx="119881" cy="367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38"/>
              </a:lnTo>
              <a:lnTo>
                <a:pt x="119881" y="3676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3A16E-93C6-4F8B-81FA-325323EA631F}">
      <dsp:nvSpPr>
        <dsp:cNvPr id="0" name=""/>
        <dsp:cNvSpPr/>
      </dsp:nvSpPr>
      <dsp:spPr>
        <a:xfrm>
          <a:off x="1672232" y="404603"/>
          <a:ext cx="2433279" cy="735276"/>
        </a:xfrm>
        <a:custGeom>
          <a:avLst/>
          <a:gdLst/>
          <a:ahLst/>
          <a:cxnLst/>
          <a:rect l="0" t="0" r="0" b="0"/>
          <a:pathLst>
            <a:path>
              <a:moveTo>
                <a:pt x="2433279" y="0"/>
              </a:moveTo>
              <a:lnTo>
                <a:pt x="2433279" y="651358"/>
              </a:lnTo>
              <a:lnTo>
                <a:pt x="0" y="651358"/>
              </a:lnTo>
              <a:lnTo>
                <a:pt x="0" y="735276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E3C31-87B1-4D61-9DE9-42A4501B9557}">
      <dsp:nvSpPr>
        <dsp:cNvPr id="0" name=""/>
        <dsp:cNvSpPr/>
      </dsp:nvSpPr>
      <dsp:spPr>
        <a:xfrm>
          <a:off x="3445230" y="4996"/>
          <a:ext cx="1320564" cy="39960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/>
            <a:t>Etatsdirektør</a:t>
          </a:r>
        </a:p>
      </dsp:txBody>
      <dsp:txXfrm>
        <a:off x="3445230" y="4996"/>
        <a:ext cx="1320564" cy="399606"/>
      </dsp:txXfrm>
    </dsp:sp>
    <dsp:sp modelId="{6D4BC8F7-B559-4846-9D09-0E9359BCBE1D}">
      <dsp:nvSpPr>
        <dsp:cNvPr id="0" name=""/>
        <dsp:cNvSpPr/>
      </dsp:nvSpPr>
      <dsp:spPr>
        <a:xfrm>
          <a:off x="1272625" y="1139879"/>
          <a:ext cx="799213" cy="39960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/>
            <a:t>Team 1 </a:t>
          </a:r>
        </a:p>
      </dsp:txBody>
      <dsp:txXfrm>
        <a:off x="1272625" y="1139879"/>
        <a:ext cx="799213" cy="399606"/>
      </dsp:txXfrm>
    </dsp:sp>
    <dsp:sp modelId="{C81C6C26-FA5D-4F3F-B470-D1906E8D7E7E}">
      <dsp:nvSpPr>
        <dsp:cNvPr id="0" name=""/>
        <dsp:cNvSpPr/>
      </dsp:nvSpPr>
      <dsp:spPr>
        <a:xfrm>
          <a:off x="1472429" y="1707320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Sandsli</a:t>
          </a:r>
        </a:p>
      </dsp:txBody>
      <dsp:txXfrm>
        <a:off x="1472429" y="1707320"/>
        <a:ext cx="799213" cy="399606"/>
      </dsp:txXfrm>
    </dsp:sp>
    <dsp:sp modelId="{55001509-CAA2-4DEC-93DB-913B731E76E8}">
      <dsp:nvSpPr>
        <dsp:cNvPr id="0" name=""/>
        <dsp:cNvSpPr/>
      </dsp:nvSpPr>
      <dsp:spPr>
        <a:xfrm>
          <a:off x="1472429" y="2274762"/>
          <a:ext cx="2095697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Skjoldtunet,</a:t>
          </a:r>
          <a:r>
            <a:rPr lang="nb-NO" sz="1000" kern="1200" baseline="0" dirty="0"/>
            <a:t> Odinsvei, </a:t>
          </a:r>
          <a:r>
            <a:rPr lang="nb-NO" sz="1000" kern="1200" baseline="0" dirty="0" err="1"/>
            <a:t>Øvsttunheimen</a:t>
          </a:r>
          <a:endParaRPr lang="nb-NO" sz="1000" kern="1200" dirty="0"/>
        </a:p>
      </dsp:txBody>
      <dsp:txXfrm>
        <a:off x="1472429" y="2274762"/>
        <a:ext cx="2095697" cy="399606"/>
      </dsp:txXfrm>
    </dsp:sp>
    <dsp:sp modelId="{D392636B-FE3C-454E-BA66-655D3C8CA8FB}">
      <dsp:nvSpPr>
        <dsp:cNvPr id="0" name=""/>
        <dsp:cNvSpPr/>
      </dsp:nvSpPr>
      <dsp:spPr>
        <a:xfrm>
          <a:off x="1472429" y="2842203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Løvåsen</a:t>
          </a:r>
          <a:endParaRPr lang="nb-NO" sz="1000" kern="1200" dirty="0"/>
        </a:p>
      </dsp:txBody>
      <dsp:txXfrm>
        <a:off x="1472429" y="2842203"/>
        <a:ext cx="799213" cy="399606"/>
      </dsp:txXfrm>
    </dsp:sp>
    <dsp:sp modelId="{44DC1054-F2FB-4337-BBB3-F77A89F3C7A8}">
      <dsp:nvSpPr>
        <dsp:cNvPr id="0" name=""/>
        <dsp:cNvSpPr/>
      </dsp:nvSpPr>
      <dsp:spPr>
        <a:xfrm>
          <a:off x="1472429" y="3409645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Mildeheimen</a:t>
          </a:r>
          <a:endParaRPr lang="nb-NO" sz="1000" kern="1200" dirty="0"/>
        </a:p>
      </dsp:txBody>
      <dsp:txXfrm>
        <a:off x="1472429" y="3409645"/>
        <a:ext cx="799213" cy="399606"/>
      </dsp:txXfrm>
    </dsp:sp>
    <dsp:sp modelId="{F6C8FC5D-859F-400C-B222-4BDCDF0FF065}">
      <dsp:nvSpPr>
        <dsp:cNvPr id="0" name=""/>
        <dsp:cNvSpPr/>
      </dsp:nvSpPr>
      <dsp:spPr>
        <a:xfrm>
          <a:off x="1453831" y="3958488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Gullstøltunet</a:t>
          </a:r>
        </a:p>
      </dsp:txBody>
      <dsp:txXfrm>
        <a:off x="1453831" y="3958488"/>
        <a:ext cx="799213" cy="399606"/>
      </dsp:txXfrm>
    </dsp:sp>
    <dsp:sp modelId="{853EC569-5959-4B0A-A131-C8592B024105}">
      <dsp:nvSpPr>
        <dsp:cNvPr id="0" name=""/>
        <dsp:cNvSpPr/>
      </dsp:nvSpPr>
      <dsp:spPr>
        <a:xfrm>
          <a:off x="1472429" y="4544527"/>
          <a:ext cx="1870151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Sentrumssykehjemmene (</a:t>
          </a:r>
          <a:r>
            <a:rPr lang="nb-NO" sz="1000" kern="1200" dirty="0" err="1"/>
            <a:t>Kalfaret</a:t>
          </a:r>
          <a:r>
            <a:rPr lang="nb-NO" sz="1000" kern="1200" dirty="0"/>
            <a:t> og Engen)</a:t>
          </a:r>
        </a:p>
      </dsp:txBody>
      <dsp:txXfrm>
        <a:off x="1472429" y="4544527"/>
        <a:ext cx="1870151" cy="399606"/>
      </dsp:txXfrm>
    </dsp:sp>
    <dsp:sp modelId="{AB12FB57-D436-4453-8B0F-8AF323CC2A71}">
      <dsp:nvSpPr>
        <dsp:cNvPr id="0" name=""/>
        <dsp:cNvSpPr/>
      </dsp:nvSpPr>
      <dsp:spPr>
        <a:xfrm>
          <a:off x="1472429" y="5111969"/>
          <a:ext cx="799213" cy="60615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Lyngbøtunet</a:t>
          </a:r>
        </a:p>
      </dsp:txBody>
      <dsp:txXfrm>
        <a:off x="1472429" y="5111969"/>
        <a:ext cx="799213" cy="606151"/>
      </dsp:txXfrm>
    </dsp:sp>
    <dsp:sp modelId="{BFC15B0F-271A-48E4-9D2F-51AB2DA09A63}">
      <dsp:nvSpPr>
        <dsp:cNvPr id="0" name=""/>
        <dsp:cNvSpPr/>
      </dsp:nvSpPr>
      <dsp:spPr>
        <a:xfrm>
          <a:off x="1472429" y="5885955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Kolstihagen</a:t>
          </a:r>
        </a:p>
      </dsp:txBody>
      <dsp:txXfrm>
        <a:off x="1472429" y="5885955"/>
        <a:ext cx="799213" cy="399606"/>
      </dsp:txXfrm>
    </dsp:sp>
    <dsp:sp modelId="{479BADC6-5AD9-4A21-B830-F21BB1175B16}">
      <dsp:nvSpPr>
        <dsp:cNvPr id="0" name=""/>
        <dsp:cNvSpPr/>
      </dsp:nvSpPr>
      <dsp:spPr>
        <a:xfrm>
          <a:off x="1472429" y="6453396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Ulset</a:t>
          </a:r>
        </a:p>
      </dsp:txBody>
      <dsp:txXfrm>
        <a:off x="1472429" y="6453396"/>
        <a:ext cx="799213" cy="399606"/>
      </dsp:txXfrm>
    </dsp:sp>
    <dsp:sp modelId="{3D5D55D9-E13D-485F-8B68-442558F497D4}">
      <dsp:nvSpPr>
        <dsp:cNvPr id="0" name=""/>
        <dsp:cNvSpPr/>
      </dsp:nvSpPr>
      <dsp:spPr>
        <a:xfrm>
          <a:off x="3536157" y="1139879"/>
          <a:ext cx="799213" cy="39960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/>
            <a:t>Team 2</a:t>
          </a:r>
        </a:p>
      </dsp:txBody>
      <dsp:txXfrm>
        <a:off x="3536157" y="1139879"/>
        <a:ext cx="799213" cy="399606"/>
      </dsp:txXfrm>
    </dsp:sp>
    <dsp:sp modelId="{67AAD42D-B817-4A01-AC61-B54DADAC3EB4}">
      <dsp:nvSpPr>
        <dsp:cNvPr id="0" name=""/>
        <dsp:cNvSpPr/>
      </dsp:nvSpPr>
      <dsp:spPr>
        <a:xfrm>
          <a:off x="3735961" y="1707320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Arna Helseheim</a:t>
          </a:r>
        </a:p>
      </dsp:txBody>
      <dsp:txXfrm>
        <a:off x="3735961" y="1707320"/>
        <a:ext cx="799213" cy="399606"/>
      </dsp:txXfrm>
    </dsp:sp>
    <dsp:sp modelId="{1C20D11C-30F8-4137-A97F-FD36A429F086}">
      <dsp:nvSpPr>
        <dsp:cNvPr id="0" name=""/>
        <dsp:cNvSpPr/>
      </dsp:nvSpPr>
      <dsp:spPr>
        <a:xfrm>
          <a:off x="3735961" y="2274762"/>
          <a:ext cx="2121599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Fyllingsdalen, B-syk, Slettemarken</a:t>
          </a:r>
        </a:p>
      </dsp:txBody>
      <dsp:txXfrm>
        <a:off x="3735961" y="2274762"/>
        <a:ext cx="2121599" cy="399606"/>
      </dsp:txXfrm>
    </dsp:sp>
    <dsp:sp modelId="{215B6217-717B-4C5B-B7F0-774A50A845E8}">
      <dsp:nvSpPr>
        <dsp:cNvPr id="0" name=""/>
        <dsp:cNvSpPr/>
      </dsp:nvSpPr>
      <dsp:spPr>
        <a:xfrm>
          <a:off x="3735961" y="2842203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Åsaheimen</a:t>
          </a:r>
          <a:endParaRPr lang="nb-NO" sz="1000" kern="1200" dirty="0"/>
        </a:p>
      </dsp:txBody>
      <dsp:txXfrm>
        <a:off x="3735961" y="2842203"/>
        <a:ext cx="799213" cy="399606"/>
      </dsp:txXfrm>
    </dsp:sp>
    <dsp:sp modelId="{C46D2004-CEDB-4114-A0A2-51A119A7F8E4}">
      <dsp:nvSpPr>
        <dsp:cNvPr id="0" name=""/>
        <dsp:cNvSpPr/>
      </dsp:nvSpPr>
      <dsp:spPr>
        <a:xfrm>
          <a:off x="3735961" y="3409645"/>
          <a:ext cx="1641560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Åstveit,</a:t>
          </a:r>
          <a:r>
            <a:rPr lang="nb-NO" sz="1000" kern="1200" baseline="0" dirty="0"/>
            <a:t> Domkirkehjemmet</a:t>
          </a:r>
          <a:endParaRPr lang="nb-NO" sz="1000" kern="1200" dirty="0"/>
        </a:p>
      </dsp:txBody>
      <dsp:txXfrm>
        <a:off x="3735961" y="3409645"/>
        <a:ext cx="1641560" cy="399606"/>
      </dsp:txXfrm>
    </dsp:sp>
    <dsp:sp modelId="{C59F7CFD-FEB1-46D0-A00B-0671CD76A27F}">
      <dsp:nvSpPr>
        <dsp:cNvPr id="0" name=""/>
        <dsp:cNvSpPr/>
      </dsp:nvSpPr>
      <dsp:spPr>
        <a:xfrm>
          <a:off x="3735961" y="3977086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Fantoft</a:t>
          </a:r>
        </a:p>
      </dsp:txBody>
      <dsp:txXfrm>
        <a:off x="3735961" y="3977086"/>
        <a:ext cx="799213" cy="399606"/>
      </dsp:txXfrm>
    </dsp:sp>
    <dsp:sp modelId="{E226ED2D-9F62-4CE3-841E-9AA952565080}">
      <dsp:nvSpPr>
        <dsp:cNvPr id="0" name=""/>
        <dsp:cNvSpPr/>
      </dsp:nvSpPr>
      <dsp:spPr>
        <a:xfrm>
          <a:off x="3735961" y="4544527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Frieda</a:t>
          </a:r>
          <a:r>
            <a:rPr lang="nb-NO" sz="1000" kern="1200" dirty="0"/>
            <a:t> Fasmer </a:t>
          </a:r>
        </a:p>
      </dsp:txBody>
      <dsp:txXfrm>
        <a:off x="3735961" y="4544527"/>
        <a:ext cx="799213" cy="399606"/>
      </dsp:txXfrm>
    </dsp:sp>
    <dsp:sp modelId="{D5CABAFF-6239-40D3-BB02-3A9E559D2E1B}">
      <dsp:nvSpPr>
        <dsp:cNvPr id="0" name=""/>
        <dsp:cNvSpPr/>
      </dsp:nvSpPr>
      <dsp:spPr>
        <a:xfrm>
          <a:off x="3735961" y="5111969"/>
          <a:ext cx="799213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Søreide</a:t>
          </a:r>
        </a:p>
      </dsp:txBody>
      <dsp:txXfrm>
        <a:off x="3735961" y="5111969"/>
        <a:ext cx="799213" cy="399606"/>
      </dsp:txXfrm>
    </dsp:sp>
    <dsp:sp modelId="{50281832-F9E3-4E63-84E3-658F4A76311D}">
      <dsp:nvSpPr>
        <dsp:cNvPr id="0" name=""/>
        <dsp:cNvSpPr/>
      </dsp:nvSpPr>
      <dsp:spPr>
        <a:xfrm>
          <a:off x="3735961" y="5679410"/>
          <a:ext cx="2239331" cy="39960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Kommunale </a:t>
          </a:r>
          <a:r>
            <a:rPr lang="nb-NO" sz="1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+mn-ea"/>
              <a:cs typeface="+mn-cs"/>
            </a:rPr>
            <a:t>allmennmed</a:t>
          </a:r>
          <a:r>
            <a:rPr lang="nb-NO" sz="1000" kern="1200" dirty="0"/>
            <a:t>. sengepost </a:t>
          </a:r>
        </a:p>
      </dsp:txBody>
      <dsp:txXfrm>
        <a:off x="3735961" y="5679410"/>
        <a:ext cx="2239331" cy="399606"/>
      </dsp:txXfrm>
    </dsp:sp>
    <dsp:sp modelId="{F44E82FB-888D-4BF4-B896-5F8A77035736}">
      <dsp:nvSpPr>
        <dsp:cNvPr id="0" name=""/>
        <dsp:cNvSpPr/>
      </dsp:nvSpPr>
      <dsp:spPr>
        <a:xfrm>
          <a:off x="5721061" y="1139879"/>
          <a:ext cx="1217337" cy="39960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b="1" kern="1200" dirty="0"/>
            <a:t>Privatideelle</a:t>
          </a:r>
        </a:p>
      </dsp:txBody>
      <dsp:txXfrm>
        <a:off x="5721061" y="1139879"/>
        <a:ext cx="1217337" cy="399606"/>
      </dsp:txXfrm>
    </dsp:sp>
    <dsp:sp modelId="{908FBFBE-9FF3-4A21-9875-9800F77AEDF3}">
      <dsp:nvSpPr>
        <dsp:cNvPr id="0" name=""/>
        <dsp:cNvSpPr/>
      </dsp:nvSpPr>
      <dsp:spPr>
        <a:xfrm>
          <a:off x="6025395" y="1707320"/>
          <a:ext cx="1260351" cy="3641315"/>
        </a:xfrm>
        <a:prstGeom prst="rect">
          <a:avLst/>
        </a:prstGeom>
        <a:solidFill>
          <a:schemeClr val="bg1">
            <a:lumMod val="85000"/>
          </a:schemeClr>
        </a:solidFill>
        <a:ln w="19050" cap="flat" cmpd="sng" algn="ctr">
          <a:solidFill>
            <a:schemeClr val="bg1">
              <a:lumMod val="8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Adentistkikrken</a:t>
          </a:r>
          <a:endParaRPr lang="nb-NO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Røde Kors</a:t>
          </a:r>
          <a:br>
            <a:rPr lang="nb-NO" sz="1000" kern="1200" dirty="0"/>
          </a:br>
          <a:r>
            <a:rPr lang="nb-NO" sz="1000" kern="1200" dirty="0"/>
            <a:t>Domkirkehjemmet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Betanien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Signo Konow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Landås menighets eld.</a:t>
          </a:r>
          <a:br>
            <a:rPr lang="nb-NO" sz="1000" kern="1200" dirty="0"/>
          </a:br>
          <a:r>
            <a:rPr lang="nb-NO" sz="1000" kern="1200" dirty="0"/>
            <a:t>Metodisthjemmet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Slettebakken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Siljuslåtten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Solsletten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Nykirkehjemmet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nb-NO" sz="1000" kern="1200" dirty="0"/>
          </a:br>
          <a:br>
            <a:rPr lang="nb-NO" sz="1000" kern="1200" dirty="0"/>
          </a:br>
          <a:r>
            <a:rPr lang="nb-NO" sz="1000" kern="1200" dirty="0" err="1"/>
            <a:t>Johannessenteret</a:t>
          </a:r>
          <a:endParaRPr lang="nb-NO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Bergen Indremisjon</a:t>
          </a:r>
        </a:p>
      </dsp:txBody>
      <dsp:txXfrm>
        <a:off x="6025395" y="1707320"/>
        <a:ext cx="1260351" cy="3641315"/>
      </dsp:txXfrm>
    </dsp:sp>
    <dsp:sp modelId="{151B6C1F-D37F-4463-A4D5-B5607F04C0DA}">
      <dsp:nvSpPr>
        <dsp:cNvPr id="0" name=""/>
        <dsp:cNvSpPr/>
      </dsp:nvSpPr>
      <dsp:spPr>
        <a:xfrm>
          <a:off x="2595311" y="572437"/>
          <a:ext cx="1426284" cy="399606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Stabsfunksjoner</a:t>
          </a:r>
        </a:p>
      </dsp:txBody>
      <dsp:txXfrm>
        <a:off x="2595311" y="572437"/>
        <a:ext cx="1426284" cy="399606"/>
      </dsp:txXfrm>
    </dsp:sp>
    <dsp:sp modelId="{95807DBA-D6C2-4D2A-83A4-E1EEA19E4B7C}">
      <dsp:nvSpPr>
        <dsp:cNvPr id="0" name=""/>
        <dsp:cNvSpPr/>
      </dsp:nvSpPr>
      <dsp:spPr>
        <a:xfrm>
          <a:off x="4189429" y="584747"/>
          <a:ext cx="1099693" cy="37498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Enhet for sykehjemsmedisin</a:t>
          </a:r>
        </a:p>
      </dsp:txBody>
      <dsp:txXfrm>
        <a:off x="4189429" y="584747"/>
        <a:ext cx="1099693" cy="374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6356F2A-686B-D75F-CBEE-233F9DFD81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5170744"/>
              </p:ext>
            </p:extLst>
          </p:nvPr>
        </p:nvGraphicFramePr>
        <p:xfrm>
          <a:off x="3431569" y="1"/>
          <a:ext cx="855837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tel 1">
            <a:extLst>
              <a:ext uri="{FF2B5EF4-FFF2-40B4-BE49-F238E27FC236}">
                <a16:creationId xmlns:a16="http://schemas.microsoft.com/office/drawing/2014/main" id="{F6E1FC13-9B53-3B13-68C9-916BA9C0FF35}"/>
              </a:ext>
            </a:extLst>
          </p:cNvPr>
          <p:cNvSpPr txBox="1">
            <a:spLocks/>
          </p:cNvSpPr>
          <p:nvPr/>
        </p:nvSpPr>
        <p:spPr>
          <a:xfrm>
            <a:off x="1682" y="698641"/>
            <a:ext cx="4508674" cy="1230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3200" dirty="0">
                <a:solidFill>
                  <a:srgbClr val="FF0000"/>
                </a:solidFill>
              </a:rPr>
              <a:t>Etat for BEHANDLINGSSENTRE OG sykehjem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320A2F5-3378-41C8-972F-4C1ECFE094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63" y="6029325"/>
            <a:ext cx="162877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2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Tw Cen MT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Johansen, Anita W</dc:creator>
  <cp:lastModifiedBy>Johansen, Anita W</cp:lastModifiedBy>
  <cp:revision>8</cp:revision>
  <dcterms:created xsi:type="dcterms:W3CDTF">2012-08-10T12:39:23Z</dcterms:created>
  <dcterms:modified xsi:type="dcterms:W3CDTF">2024-08-19T07:45:51Z</dcterms:modified>
</cp:coreProperties>
</file>