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</p:sldIdLst>
  <p:sldSz cx="9144000" cy="6858000" type="screen4x3"/>
  <p:notesSz cx="6669088" cy="9753600"/>
  <p:embeddedFontLst>
    <p:embeddedFont>
      <p:font typeface="Caveat" panose="020B060402020202020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 Narrow" panose="020B050602020302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/M4JD/aTgp/gtgVaL8dAnikOM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43f97f6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f43f97f620_0_3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f43f97f620_0_3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ad6fb6dd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fad6fb6ddd_0_185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/>
              <a:t>Samarbeid skole-hjem, Natteravnerne - en viktig dugnad for ungdommen og nærområdet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o-NO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handler om å bry seg om det som skjer i nærmiljøet – skape trygghet, trivsel og tilhørighet for de unge ved å være til stede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/>
              <a:t>Presiseringer fra Etat skole ang. klassekontakene og klasselister. Her har klassekontaktene taushetsplikt og kan kun videreformidle disse til klassekontaktene for bruk opp  mot FAU, ikke videreformidle til andre.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ad6fb6dd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ad6fb6ddd_0_9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ad6fb6dd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fad6fb6ddd_0_37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b9ac0c0f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2fb9ac0c0f9_1_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2fb9ac0c0f9_1_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65c6ca7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804" y="731520"/>
            <a:ext cx="44460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f65c6ca78b_0_15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Vi går inn i en byggeperiode. Dette har noen konsekvenser for timeplanen, og dessverre får ikke våre elever nyte godt av hallen. Vi skal likevel gjøre det vi kan for å skjerme elevene ifm. eksamen etc.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baedd80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dbaedd809d_0_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75" name="Google Shape;175;g2dbaedd809d_0_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f92b8377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ff92b83772_0_17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93" name="Google Shape;193;g1ff92b83772_0_17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572c7b9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f572c7b969_1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f572c7b969_1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43f97f62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f43f97f620_0_1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f43f97f620_0_1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65c6ca7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f65c6ca78b_0_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f65c6ca78b_0_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43f97f62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f43f97f620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2f43f97f620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ad6fb6ddd_0_195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fad6fb6ddd_0_19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fad6fb6ddd_0_195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2fad6fb6ddd_0_19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g2fad6fb6ddd_0_200"/>
          <p:cNvCxnSpPr/>
          <p:nvPr/>
        </p:nvCxnSpPr>
        <p:spPr>
          <a:xfrm>
            <a:off x="7007735" y="42358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g2fad6fb6ddd_0_200"/>
          <p:cNvCxnSpPr/>
          <p:nvPr/>
        </p:nvCxnSpPr>
        <p:spPr>
          <a:xfrm>
            <a:off x="1575035" y="4211003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1" name="Google Shape;101;g2fad6fb6ddd_0_200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102" name="Google Shape;102;g2fad6fb6ddd_0_200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g2fad6fb6ddd_0_200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4" name="Google Shape;104;g2fad6fb6ddd_0_200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105" name="Google Shape;105;g2fad6fb6ddd_0_200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g2fad6fb6ddd_0_200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7" name="Google Shape;107;g2fad6fb6ddd_0_200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08" name="Google Shape;108;g2fad6fb6ddd_0_200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g2fad6fb6ddd_0_20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ad6fb6ddd_0_21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ad6fb6ddd_0_212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fad6fb6ddd_0_2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ad6fb6ddd_0_2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fad6fb6ddd_0_216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g2fad6fb6ddd_0_216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g2fad6fb6ddd_0_2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ad6fb6ddd_0_2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fad6fb6ddd_0_2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ad6fb6ddd_0_22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g2fad6fb6ddd_0_22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g2fad6fb6ddd_0_2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ad6fb6ddd_0_22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2fad6fb6ddd_0_2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65c6ca78b_0_8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f65c6ca78b_0_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f65c6ca78b_0_8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2f65c6ca78b_0_8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ad6fb6ddd_0_231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2fad6fb6ddd_0_23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g2fad6fb6ddd_0_231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3" name="Google Shape;133;g2fad6fb6ddd_0_231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g2fad6fb6ddd_0_23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g2fad6fb6ddd_0_2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ad6fb6ddd_0_238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38" name="Google Shape;138;g2fad6fb6ddd_0_2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ad6fb6ddd_0_241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fad6fb6ddd_0_241"/>
          <p:cNvSpPr txBox="1">
            <a:spLocks noGrp="1"/>
          </p:cNvSpPr>
          <p:nvPr>
            <p:ph type="title" hasCustomPrompt="1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g2fad6fb6ddd_0_241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g2fad6fb6ddd_0_24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ad6fb6ddd_0_24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ad6fb6ddd_0_2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fad6fb6ddd_0_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2fad6fb6ddd_0_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fad6fb6ddd_0_2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fad6fb6ddd_0_2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ad6fb6ddd_0_19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91" name="Google Shape;91;g2fad6fb6ddd_0_191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2" name="Google Shape;92;g2fad6fb6ddd_0_19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au.raskole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mailto:natteravneneraadal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58" name="Google Shape;158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159" name="Google Shape;159;p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261" y="1478756"/>
            <a:ext cx="9181261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318588" y="765299"/>
            <a:ext cx="8286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37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Velkommen til foreldremøte for </a:t>
            </a:r>
            <a:r>
              <a:rPr lang="no-NO" sz="3700">
                <a:solidFill>
                  <a:srgbClr val="E36C09"/>
                </a:solidFill>
              </a:rPr>
              <a:t>9</a:t>
            </a:r>
            <a:r>
              <a:rPr lang="no-NO" sz="37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. trinn</a:t>
            </a:r>
            <a:b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73287" y="5194089"/>
            <a:ext cx="24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-NO" sz="4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43f97f620_0_30"/>
          <p:cNvSpPr txBox="1">
            <a:spLocks noGrp="1"/>
          </p:cNvSpPr>
          <p:nvPr>
            <p:ph type="body" idx="1"/>
          </p:nvPr>
        </p:nvSpPr>
        <p:spPr>
          <a:xfrm>
            <a:off x="293100" y="1372788"/>
            <a:ext cx="85578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Være en positiv samarbeidspartner til skolen for elevenes beste.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Les vigilo-meldinger og svar når du blir bedt om det.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Lese og snakke med eleven om reglene for skole og chromebook/pc.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Holde seg oppdatert på publisert arbeidsplan, hvor lenken sendes hjem hver 14.dag.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Dersom en lurer på hva elevene gjør i fagene - gå inn sammen med eleven i de ulike class-rommene. Kontakt aktuell faglærer ved behov.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Møte på foreldremøter og ulike arrangement knyttet til klassen.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Møte forberedt til utviklingssamtalene. Snakk med eleven om deres egenvurdering.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Melde fravær første dag, og oppdater oss daglig så lenge eleven er borte. 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Holde seg oppdatert om eget barns fravær og evt. forsentkomming.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457200" lvl="0" indent="-333545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rial"/>
                <a:ea typeface="Arial"/>
                <a:cs typeface="Arial"/>
                <a:sym typeface="Arial"/>
              </a:rPr>
              <a:t>Søke evt. permisjon i god tid.</a:t>
            </a:r>
            <a:endParaRPr sz="660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6607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80"/>
              <a:buNone/>
            </a:pPr>
            <a:endParaRPr/>
          </a:p>
        </p:txBody>
      </p:sp>
      <p:pic>
        <p:nvPicPr>
          <p:cNvPr id="243" name="Google Shape;243;g2f43f97f620_0_3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f43f97f620_0_3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f43f97f620_0_30"/>
          <p:cNvSpPr txBox="1"/>
          <p:nvPr/>
        </p:nvSpPr>
        <p:spPr>
          <a:xfrm>
            <a:off x="646650" y="811200"/>
            <a:ext cx="777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Forventninger til foreldrene: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body" idx="1"/>
          </p:nvPr>
        </p:nvSpPr>
        <p:spPr>
          <a:xfrm>
            <a:off x="421200" y="988075"/>
            <a:ext cx="8229600" cy="5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 b="1"/>
              <a:t>Dysleksivennlig skole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Kartlegge, avdekke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Tilrettelagt undervisning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Opplæring i hjelpemidler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 b="1"/>
              <a:t>Dembra skole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Demokratisk beredskap - Inkludering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 b="1"/>
              <a:t>Inkluderende praksis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Faglig og sosialt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r>
              <a:rPr lang="no-NO" sz="1800" b="1"/>
              <a:t>Sammen for kvalitet - læring og medvirkning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r>
              <a:rPr lang="no-NO" sz="1800"/>
              <a:t>Motivasjon, mestring og medvirkning i egen læring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2" name="Google Shape;252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900" y="988075"/>
            <a:ext cx="1751075" cy="1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ad6fb6ddd_0_185"/>
          <p:cNvSpPr txBox="1">
            <a:spLocks noGrp="1"/>
          </p:cNvSpPr>
          <p:nvPr>
            <p:ph type="title"/>
          </p:nvPr>
        </p:nvSpPr>
        <p:spPr>
          <a:xfrm>
            <a:off x="384550" y="412475"/>
            <a:ext cx="24075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902"/>
              <a:buNone/>
            </a:pPr>
            <a:r>
              <a:rPr lang="no-NO" sz="5911"/>
              <a:t>FAU</a:t>
            </a:r>
            <a:endParaRPr sz="591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endParaRPr sz="4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endParaRPr sz="4800"/>
          </a:p>
        </p:txBody>
      </p:sp>
      <p:sp>
        <p:nvSpPr>
          <p:cNvPr id="292" name="Google Shape;292;g2fad6fb6ddd_0_185"/>
          <p:cNvSpPr txBox="1">
            <a:spLocks noGrp="1"/>
          </p:cNvSpPr>
          <p:nvPr>
            <p:ph type="body" idx="1"/>
          </p:nvPr>
        </p:nvSpPr>
        <p:spPr>
          <a:xfrm>
            <a:off x="384550" y="1217467"/>
            <a:ext cx="8520600" cy="5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1379"/>
              <a:buNone/>
            </a:pPr>
            <a:r>
              <a:rPr lang="no-NO" sz="4350"/>
              <a:t>Saker til FAU kan meldes på epost:</a:t>
            </a:r>
            <a:r>
              <a:rPr lang="no-NO" sz="5638"/>
              <a:t> </a:t>
            </a:r>
            <a:r>
              <a:rPr lang="no-NO" sz="5638" u="sng">
                <a:solidFill>
                  <a:schemeClr val="hlink"/>
                </a:solidFill>
                <a:hlinkClick r:id="rId3"/>
              </a:rPr>
              <a:t>fau.raskole@gmail.com</a:t>
            </a:r>
            <a:endParaRPr sz="5638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51661"/>
              <a:buNone/>
            </a:pPr>
            <a:endParaRPr sz="3484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1561"/>
              <a:buFont typeface="Arial"/>
              <a:buNone/>
            </a:pPr>
            <a:r>
              <a:rPr lang="no-NO" sz="9624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Natteravnene</a:t>
            </a:r>
            <a:endParaRPr sz="7824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Arial"/>
              <a:buNone/>
            </a:pPr>
            <a:r>
              <a:rPr lang="no-NO" sz="6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natteravneneraadal@gmail.com</a:t>
            </a:r>
            <a:endParaRPr sz="122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293" name="Google Shape;293;g2fad6fb6ddd_0_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2925" y="2944552"/>
            <a:ext cx="2269549" cy="17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ad6fb6ddd_0_9"/>
          <p:cNvSpPr txBox="1">
            <a:spLocks noGrp="1"/>
          </p:cNvSpPr>
          <p:nvPr>
            <p:ph type="title"/>
          </p:nvPr>
        </p:nvSpPr>
        <p:spPr>
          <a:xfrm>
            <a:off x="228825" y="376075"/>
            <a:ext cx="5433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600"/>
              <a:t>Informasjon fra rådgivere</a:t>
            </a:r>
            <a:endParaRPr sz="3600"/>
          </a:p>
        </p:txBody>
      </p:sp>
      <p:sp>
        <p:nvSpPr>
          <p:cNvPr id="299" name="Google Shape;299;g2fad6fb6ddd_0_9"/>
          <p:cNvSpPr txBox="1">
            <a:spLocks noGrp="1"/>
          </p:cNvSpPr>
          <p:nvPr>
            <p:ph type="body" idx="1"/>
          </p:nvPr>
        </p:nvSpPr>
        <p:spPr>
          <a:xfrm>
            <a:off x="311700" y="1324767"/>
            <a:ext cx="8520600" cy="49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Nærværsteam </a:t>
            </a:r>
            <a:r>
              <a:rPr lang="no-NO" sz="2200"/>
              <a:t>- skal forebygge skolefravær</a:t>
            </a:r>
            <a:br>
              <a:rPr lang="no-NO" sz="2200"/>
            </a:br>
            <a:r>
              <a:rPr lang="no-NO" sz="2200"/>
              <a:t>Lav terskel for kontakt med hjemmet</a:t>
            </a:r>
            <a:br>
              <a:rPr lang="no-NO" sz="2200"/>
            </a:br>
            <a:r>
              <a:rPr lang="no-NO" sz="2200"/>
              <a:t>3 dager i løpet av en måned - kontaktlærer ringer hjem</a:t>
            </a:r>
            <a:br>
              <a:rPr lang="no-NO" sz="2200"/>
            </a:br>
            <a:r>
              <a:rPr lang="no-NO" sz="2200"/>
              <a:t>10 dager i løpet av et kvartal - innkalling til nærnærsmøte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Pryo</a:t>
            </a:r>
            <a:endParaRPr sz="22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Fagdager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/>
              <a:t>                                      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fad6fb6ddd_0_9"/>
          <p:cNvSpPr txBox="1"/>
          <p:nvPr/>
        </p:nvSpPr>
        <p:spPr>
          <a:xfrm>
            <a:off x="5787375" y="1233467"/>
            <a:ext cx="23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g2fad6fb6ddd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416" y="376075"/>
            <a:ext cx="3019983" cy="11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fad6fb6ddd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677" y="3706532"/>
            <a:ext cx="3019975" cy="167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ad6fb6ddd_0_37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Avgangsfag</a:t>
            </a:r>
            <a:endParaRPr/>
          </a:p>
        </p:txBody>
      </p:sp>
      <p:sp>
        <p:nvSpPr>
          <p:cNvPr id="308" name="Google Shape;308;g2fad6fb6ddd_0_37"/>
          <p:cNvSpPr txBox="1">
            <a:spLocks noGrp="1"/>
          </p:cNvSpPr>
          <p:nvPr>
            <p:ph type="body" idx="1"/>
          </p:nvPr>
        </p:nvSpPr>
        <p:spPr>
          <a:xfrm>
            <a:off x="311700" y="2251244"/>
            <a:ext cx="8520600" cy="5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-NO" sz="2400" dirty="0"/>
              <a:t>Mat og helse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-NO" sz="2400" dirty="0"/>
              <a:t>Kunst og håndverk</a:t>
            </a:r>
            <a:endParaRPr sz="2400" dirty="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nb-NO" sz="2400" dirty="0"/>
          </a:p>
          <a:p>
            <a:pPr marL="76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o-NO" sz="2400" dirty="0"/>
              <a:t>Kroppsøving</a:t>
            </a:r>
            <a:r>
              <a:rPr lang="nb-NO" sz="2400" dirty="0"/>
              <a:t> er ikke </a:t>
            </a:r>
            <a:r>
              <a:rPr lang="nb-NO" sz="2400" dirty="0" err="1"/>
              <a:t>avgangsfag</a:t>
            </a:r>
            <a:r>
              <a:rPr lang="nb-NO" sz="2400" dirty="0"/>
              <a:t> men vi ønsker tilpasset </a:t>
            </a:r>
            <a:r>
              <a:rPr lang="nb-NO" sz="2400" dirty="0" err="1"/>
              <a:t>deltakeslse</a:t>
            </a:r>
            <a:r>
              <a:rPr lang="nb-NO" sz="2400" dirty="0"/>
              <a:t> i faget selv om man er skadet eller småsyk, når eleven er på skolen. </a:t>
            </a:r>
            <a:endParaRPr sz="2400" dirty="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700" dirty="0"/>
              <a:t>       </a:t>
            </a:r>
            <a:endParaRPr sz="1700" dirty="0"/>
          </a:p>
        </p:txBody>
      </p:sp>
      <p:pic>
        <p:nvPicPr>
          <p:cNvPr id="309" name="Google Shape;309;g2fad6fb6ddd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825" y="1658900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b9ac0c0f9_1_1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Romfordeling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9A: Rebecca og Gro Pernille </a:t>
            </a:r>
            <a:br>
              <a:rPr lang="no-NO"/>
            </a:br>
            <a:r>
              <a:rPr lang="no-NO" b="1"/>
              <a:t>rom 10 og 11</a:t>
            </a:r>
            <a:endParaRPr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9B: Michelle og Kristine V </a:t>
            </a:r>
            <a:br>
              <a:rPr lang="no-NO"/>
            </a:br>
            <a:r>
              <a:rPr lang="no-NO" b="1"/>
              <a:t>rom 16 og 17</a:t>
            </a:r>
            <a:endParaRPr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9C: Hilde og Lene </a:t>
            </a:r>
            <a:br>
              <a:rPr lang="no-NO"/>
            </a:br>
            <a:r>
              <a:rPr lang="no-NO" b="1"/>
              <a:t>rom 9 og 18</a:t>
            </a:r>
            <a:endParaRPr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9D: Astrid og Anne </a:t>
            </a:r>
            <a:br>
              <a:rPr lang="no-NO"/>
            </a:br>
            <a:r>
              <a:rPr lang="no-NO" b="1"/>
              <a:t>rom 15 + kantine</a:t>
            </a:r>
            <a:endParaRPr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r>
              <a:rPr lang="no-NO"/>
              <a:t>9E: Vivi og Eirik </a:t>
            </a:r>
            <a:br>
              <a:rPr lang="no-NO"/>
            </a:br>
            <a:r>
              <a:rPr lang="no-NO" b="1"/>
              <a:t>rom 13 og 14</a:t>
            </a:r>
            <a:endParaRPr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</p:txBody>
      </p:sp>
      <p:pic>
        <p:nvPicPr>
          <p:cNvPr id="316" name="Google Shape;316;g2fb9ac0c0f9_1_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b9ac0c0f9_1_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g2fb9ac0c0f9_1_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65c6ca78b_0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70" name="Google Shape;170;g2f65c6ca78b_0_15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71" name="Google Shape;171;g2f65c6ca78b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1600"/>
            <a:ext cx="9143999" cy="62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dbaedd809d_0_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dbaedd809d_0_9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g2dbaedd809d_0_9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0" name="Google Shape;180;g2dbaedd809d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39080"/>
            <a:ext cx="8839201" cy="404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dbaedd809d_0_9"/>
          <p:cNvSpPr txBox="1"/>
          <p:nvPr/>
        </p:nvSpPr>
        <p:spPr>
          <a:xfrm>
            <a:off x="318600" y="1025563"/>
            <a:ext cx="709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no-NO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Laget rundt eleven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8.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9. trinn: (Cathrine H. Jacobsen)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10. trinn: Bente L. Høiaas</a:t>
            </a:r>
            <a:endParaRPr/>
          </a:p>
        </p:txBody>
      </p:sp>
      <p:pic>
        <p:nvPicPr>
          <p:cNvPr id="188" name="Google Shape;188;p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f92b83772_0_171"/>
          <p:cNvSpPr txBox="1">
            <a:spLocks noGrp="1"/>
          </p:cNvSpPr>
          <p:nvPr>
            <p:ph type="body" idx="1"/>
          </p:nvPr>
        </p:nvSpPr>
        <p:spPr>
          <a:xfrm>
            <a:off x="457200" y="152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 b="1"/>
              <a:t>Rådgivere: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/>
              <a:t>Cathrine H. Jacobsen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rPr lang="no-NO"/>
              <a:t>Frode Stubseid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Helsesykepleier: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r>
              <a:rPr lang="no-NO"/>
              <a:t>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Miljøveileder: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r>
              <a:rPr lang="no-NO"/>
              <a:t>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/>
              <a:t>Utekontakten er tilstede på skolen i noen storefri og på kveldstid 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96" name="Google Shape;196;g1ff92b83772_0_17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572c7b969_1_0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Kontaktlærere og faglærere på 9. trinn: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9A: Rebecca og Gro Pernille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9B: Michelle og Kristine V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9C: Hilde og Lene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9D: Astrid og Anne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9E: Vivi og Eirik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203" name="Google Shape;203;g2f572c7b969_1_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f572c7b969_1_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43f97f620_0_12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Nye §-henvisninger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Tett oppfølging av fravær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Elevmedvirkning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Elevens beste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Skoleregler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211" name="Google Shape;211;g2f43f97f620_0_1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f43f97f620_0_12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f43f97f620_0_12"/>
          <p:cNvSpPr txBox="1"/>
          <p:nvPr/>
        </p:nvSpPr>
        <p:spPr>
          <a:xfrm>
            <a:off x="581500" y="1139550"/>
            <a:ext cx="5397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 opplæringslov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65c6ca78b_0_6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0" name="Google Shape;220;g2f65c6ca78b_0_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f65c6ca78b_0_6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f65c6ca78b_0_6"/>
          <p:cNvSpPr txBox="1"/>
          <p:nvPr/>
        </p:nvSpPr>
        <p:spPr>
          <a:xfrm>
            <a:off x="778850" y="1087550"/>
            <a:ext cx="1611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12-4</a:t>
            </a:r>
            <a:r>
              <a:rPr lang="no-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f65c6ca78b_0_6"/>
          <p:cNvSpPr txBox="1"/>
          <p:nvPr/>
        </p:nvSpPr>
        <p:spPr>
          <a:xfrm>
            <a:off x="2932875" y="1145750"/>
            <a:ext cx="622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f65c6ca78b_0_6"/>
          <p:cNvSpPr txBox="1"/>
          <p:nvPr/>
        </p:nvSpPr>
        <p:spPr>
          <a:xfrm>
            <a:off x="910025" y="2395650"/>
            <a:ext cx="174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f65c6ca78b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163" y="1836892"/>
            <a:ext cx="3288024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f65c6ca78b_0_6"/>
          <p:cNvSpPr txBox="1"/>
          <p:nvPr/>
        </p:nvSpPr>
        <p:spPr>
          <a:xfrm>
            <a:off x="4413025" y="1540450"/>
            <a:ext cx="474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f65c6ca78b_0_6"/>
          <p:cNvSpPr txBox="1"/>
          <p:nvPr/>
        </p:nvSpPr>
        <p:spPr>
          <a:xfrm>
            <a:off x="3609600" y="1669200"/>
            <a:ext cx="5253300" cy="3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i="1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4000" b="1" i="0" u="none" strike="noStrike" cap="none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Alle elever har rett til et trygt og godt skolemiljø	som	fremmer helse, inkludering,	trivsel og læring.</a:t>
            </a:r>
            <a:endParaRPr sz="4000" b="1" i="0" u="none" strike="noStrike" cap="none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43f97f620_0_21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Komme forberedt og presis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Delta aktivt i undervisningen.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Gjøre skolearbeidet til rett tid og innenfor frister satt av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Snakke fint om, til og med, andre. Dette gjelder både fysisk og digitalt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Behandle de du møter i skolehverdagen med respekt.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Følge beskjeder fra de voksne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bruke mobiltelefonen når det er avtalt med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4" name="Google Shape;234;g2f43f97f620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f43f97f620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f43f97f620_0_21"/>
          <p:cNvSpPr txBox="1"/>
          <p:nvPr/>
        </p:nvSpPr>
        <p:spPr>
          <a:xfrm>
            <a:off x="778850" y="1087550"/>
            <a:ext cx="64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Forventninger til elevene: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Elevene skal vise alminnelig god orden og oppførsel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715</Words>
  <Application>Microsoft Office PowerPoint</Application>
  <PresentationFormat>Skjermfremvisning (4:3)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Open Sans</vt:lpstr>
      <vt:lpstr>Caveat</vt:lpstr>
      <vt:lpstr>Arial</vt:lpstr>
      <vt:lpstr>Noto Sans Symbols</vt:lpstr>
      <vt:lpstr>Calibri</vt:lpstr>
      <vt:lpstr>PT Sans Narrow</vt:lpstr>
      <vt:lpstr>Comic Sans MS</vt:lpstr>
      <vt:lpstr>Office-tema</vt:lpstr>
      <vt:lpstr>Tropic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FAU  </vt:lpstr>
      <vt:lpstr>Informasjon fra rådgivere</vt:lpstr>
      <vt:lpstr>Avgangsfag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2</cp:revision>
  <dcterms:modified xsi:type="dcterms:W3CDTF">2024-09-05T07:20:20Z</dcterms:modified>
</cp:coreProperties>
</file>