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9144000"/>
  <p:notesSz cx="6810375" cy="9942500"/>
  <p:embeddedFontLst>
    <p:embeddedFont>
      <p:font typeface="Roboto"/>
      <p:regular r:id="rId15"/>
      <p:bold r:id="rId16"/>
      <p:italic r:id="rId17"/>
      <p:boldItalic r:id="rId18"/>
    </p:embeddedFont>
    <p:embeddedFont>
      <p:font typeface="Montserrat"/>
      <p:regular r:id="rId19"/>
      <p:bold r:id="rId20"/>
      <p:italic r:id="rId21"/>
      <p:boldItalic r:id="rId22"/>
    </p:embeddedFont>
    <p:embeddedFont>
      <p:font typeface="La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7" roundtripDataSignature="AMtx7mgYmHEyZEEQBOtGgcCpUUD3ZWFc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Italic.fntdata"/><Relationship Id="rId25" Type="http://schemas.openxmlformats.org/officeDocument/2006/relationships/font" Target="fonts/Lato-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Montserrat-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1162" cy="4968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57625" y="0"/>
            <a:ext cx="2951162" cy="4968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920750" y="746125"/>
            <a:ext cx="4968875"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1037" y="4722812"/>
            <a:ext cx="5448300" cy="44735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9444037"/>
            <a:ext cx="2951162" cy="4968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57625" y="9444037"/>
            <a:ext cx="2951162"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notes"/>
          <p:cNvSpPr/>
          <p:nvPr>
            <p:ph idx="2" type="sldImg"/>
          </p:nvPr>
        </p:nvSpPr>
        <p:spPr>
          <a:xfrm>
            <a:off x="920750" y="746125"/>
            <a:ext cx="496887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42" name="Google Shape;142;p1:notes"/>
          <p:cNvSpPr txBox="1"/>
          <p:nvPr>
            <p:ph idx="1" type="body"/>
          </p:nvPr>
        </p:nvSpPr>
        <p:spPr>
          <a:xfrm>
            <a:off x="681037" y="4722812"/>
            <a:ext cx="5448300" cy="44735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1:notes"/>
          <p:cNvSpPr txBox="1"/>
          <p:nvPr/>
        </p:nvSpPr>
        <p:spPr>
          <a:xfrm>
            <a:off x="3857625" y="9444037"/>
            <a:ext cx="2951162"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notes"/>
          <p:cNvSpPr/>
          <p:nvPr>
            <p:ph idx="2" type="sldImg"/>
          </p:nvPr>
        </p:nvSpPr>
        <p:spPr>
          <a:xfrm>
            <a:off x="920750" y="746125"/>
            <a:ext cx="496887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50" name="Google Shape;150;p2:notes"/>
          <p:cNvSpPr txBox="1"/>
          <p:nvPr>
            <p:ph idx="1" type="body"/>
          </p:nvPr>
        </p:nvSpPr>
        <p:spPr>
          <a:xfrm>
            <a:off x="681037" y="4722812"/>
            <a:ext cx="5448300" cy="44735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t/>
            </a:r>
            <a:endParaRPr>
              <a:highlight>
                <a:srgbClr val="FFFF00"/>
              </a:highlight>
            </a:endParaRPr>
          </a:p>
          <a:p>
            <a:pPr indent="0" lvl="0" marL="0" rtl="0" algn="l">
              <a:lnSpc>
                <a:spcPct val="100000"/>
              </a:lnSpc>
              <a:spcBef>
                <a:spcPts val="0"/>
              </a:spcBef>
              <a:spcAft>
                <a:spcPts val="0"/>
              </a:spcAft>
              <a:buSzPts val="1800"/>
              <a:buNone/>
            </a:pPr>
            <a:r>
              <a:t/>
            </a:r>
            <a:endParaRPr>
              <a:highlight>
                <a:srgbClr val="FFFF00"/>
              </a:highlight>
            </a:endParaRPr>
          </a:p>
        </p:txBody>
      </p:sp>
      <p:sp>
        <p:nvSpPr>
          <p:cNvPr id="151" name="Google Shape;151;p2:notes"/>
          <p:cNvSpPr txBox="1"/>
          <p:nvPr/>
        </p:nvSpPr>
        <p:spPr>
          <a:xfrm>
            <a:off x="3857625" y="9444037"/>
            <a:ext cx="2951162"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4400"/>
              <a:buFont typeface="Arial"/>
              <a:buNone/>
            </a:pPr>
            <a:fld id="{00000000-1234-1234-1234-123412341234}" type="slidenum">
              <a:rPr b="0" i="0" lang="en-US" sz="4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502eb4dcdd_2_2:notes"/>
          <p:cNvSpPr/>
          <p:nvPr>
            <p:ph idx="2" type="sldImg"/>
          </p:nvPr>
        </p:nvSpPr>
        <p:spPr>
          <a:xfrm>
            <a:off x="920750" y="746125"/>
            <a:ext cx="49689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56" name="Google Shape;156;g1502eb4dcdd_2_2:notes"/>
          <p:cNvSpPr txBox="1"/>
          <p:nvPr>
            <p:ph idx="1" type="body"/>
          </p:nvPr>
        </p:nvSpPr>
        <p:spPr>
          <a:xfrm>
            <a:off x="681037" y="4722812"/>
            <a:ext cx="5448300" cy="447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g1502eb4dcdd_2_2:notes"/>
          <p:cNvSpPr txBox="1"/>
          <p:nvPr>
            <p:ph idx="12" type="sldNum"/>
          </p:nvPr>
        </p:nvSpPr>
        <p:spPr>
          <a:xfrm>
            <a:off x="3857625" y="9444037"/>
            <a:ext cx="29511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502eb4dcdd_2_32:notes"/>
          <p:cNvSpPr/>
          <p:nvPr>
            <p:ph idx="2" type="sldImg"/>
          </p:nvPr>
        </p:nvSpPr>
        <p:spPr>
          <a:xfrm>
            <a:off x="920750" y="746125"/>
            <a:ext cx="49689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63" name="Google Shape;163;g1502eb4dcdd_2_32:notes"/>
          <p:cNvSpPr txBox="1"/>
          <p:nvPr>
            <p:ph idx="1" type="body"/>
          </p:nvPr>
        </p:nvSpPr>
        <p:spPr>
          <a:xfrm>
            <a:off x="681037" y="4722812"/>
            <a:ext cx="5448300" cy="4473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Bergen kommune har bestemt at all kommunikasjon mellom skole og hjem skal foregå via kommunikasjonsappen, Vigilo.</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Her sender dere meldinger til lærerne eller til oss i ledelsen når dere trenger å kommunisere med oss.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Selv om det er dette som er vårt kommunikasjonsmiddel og det er en trygg arena å kommunisere på, så skal det ikke bli delt sensitiv informasjon her. Har dere noe dere trenger å ta opp av sensitiv art, så må dere bruke kontaktskjema som dere finner på skolens hjemmeside. Dette gjelder også dersom dere skal søke om fri over to dager, så må dere bruke kontaktskjema.</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Vigilo blir altså brukt til den daglige kontakten. Dere velger selv hvem dere ønsker å sende den aktuelle meldingen til. </a:t>
            </a:r>
            <a:endParaRPr/>
          </a:p>
        </p:txBody>
      </p:sp>
      <p:sp>
        <p:nvSpPr>
          <p:cNvPr id="164" name="Google Shape;164;g1502eb4dcdd_2_32:notes"/>
          <p:cNvSpPr txBox="1"/>
          <p:nvPr>
            <p:ph idx="12" type="sldNum"/>
          </p:nvPr>
        </p:nvSpPr>
        <p:spPr>
          <a:xfrm>
            <a:off x="3857625" y="9444037"/>
            <a:ext cx="29511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f690e0c1dc_0_0:notes"/>
          <p:cNvSpPr/>
          <p:nvPr>
            <p:ph idx="2" type="sldImg"/>
          </p:nvPr>
        </p:nvSpPr>
        <p:spPr>
          <a:xfrm>
            <a:off x="920750" y="746125"/>
            <a:ext cx="49689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71" name="Google Shape;171;g2f690e0c1dc_0_0:notes"/>
          <p:cNvSpPr txBox="1"/>
          <p:nvPr>
            <p:ph idx="1" type="body"/>
          </p:nvPr>
        </p:nvSpPr>
        <p:spPr>
          <a:xfrm>
            <a:off x="681037" y="4722812"/>
            <a:ext cx="5448300" cy="447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g2f690e0c1dc_0_0:notes"/>
          <p:cNvSpPr txBox="1"/>
          <p:nvPr>
            <p:ph idx="12" type="sldNum"/>
          </p:nvPr>
        </p:nvSpPr>
        <p:spPr>
          <a:xfrm>
            <a:off x="3857625" y="9444037"/>
            <a:ext cx="29511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78aeebe9c3_1_16:notes"/>
          <p:cNvSpPr/>
          <p:nvPr>
            <p:ph idx="2" type="sldImg"/>
          </p:nvPr>
        </p:nvSpPr>
        <p:spPr>
          <a:xfrm>
            <a:off x="920750" y="746125"/>
            <a:ext cx="49689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78" name="Google Shape;178;g278aeebe9c3_1_16:notes"/>
          <p:cNvSpPr txBox="1"/>
          <p:nvPr>
            <p:ph idx="1" type="body"/>
          </p:nvPr>
        </p:nvSpPr>
        <p:spPr>
          <a:xfrm>
            <a:off x="681037" y="4722812"/>
            <a:ext cx="5448300" cy="447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Skolen har valgt å ha ekstra fokus på 3 felles skole regler fra denne høsten av. Dette fordi vi forrige skoleår opplevde en økning i klokke og mobilbruk og elever som ikke tar imot beskjeder eller forlater læringsrommet</a:t>
            </a:r>
            <a:endParaRPr/>
          </a:p>
        </p:txBody>
      </p:sp>
      <p:sp>
        <p:nvSpPr>
          <p:cNvPr id="179" name="Google Shape;179;g278aeebe9c3_1_16:notes"/>
          <p:cNvSpPr txBox="1"/>
          <p:nvPr>
            <p:ph idx="12" type="sldNum"/>
          </p:nvPr>
        </p:nvSpPr>
        <p:spPr>
          <a:xfrm>
            <a:off x="3857625" y="9444037"/>
            <a:ext cx="29511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78aeebe9c3_1_3:notes"/>
          <p:cNvSpPr/>
          <p:nvPr>
            <p:ph idx="2" type="sldImg"/>
          </p:nvPr>
        </p:nvSpPr>
        <p:spPr>
          <a:xfrm>
            <a:off x="920750" y="746125"/>
            <a:ext cx="49689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86" name="Google Shape;186;g278aeebe9c3_1_3:notes"/>
          <p:cNvSpPr txBox="1"/>
          <p:nvPr>
            <p:ph idx="1" type="body"/>
          </p:nvPr>
        </p:nvSpPr>
        <p:spPr>
          <a:xfrm>
            <a:off x="681037" y="4722812"/>
            <a:ext cx="5448300" cy="447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g278aeebe9c3_1_3:notes"/>
          <p:cNvSpPr txBox="1"/>
          <p:nvPr>
            <p:ph idx="12" type="sldNum"/>
          </p:nvPr>
        </p:nvSpPr>
        <p:spPr>
          <a:xfrm>
            <a:off x="3857625" y="9444037"/>
            <a:ext cx="29511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p:nvPr>
            <p:ph idx="2" type="sldImg"/>
          </p:nvPr>
        </p:nvSpPr>
        <p:spPr>
          <a:xfrm>
            <a:off x="920750" y="746125"/>
            <a:ext cx="496887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93" name="Google Shape;193;p12:notes"/>
          <p:cNvSpPr txBox="1"/>
          <p:nvPr>
            <p:ph idx="1" type="body"/>
          </p:nvPr>
        </p:nvSpPr>
        <p:spPr>
          <a:xfrm>
            <a:off x="681037" y="4722812"/>
            <a:ext cx="5448300" cy="44735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12:notes"/>
          <p:cNvSpPr txBox="1"/>
          <p:nvPr/>
        </p:nvSpPr>
        <p:spPr>
          <a:xfrm>
            <a:off x="3857625" y="9444037"/>
            <a:ext cx="2951162"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7910e22ffa_0_0:notes"/>
          <p:cNvSpPr/>
          <p:nvPr>
            <p:ph idx="2" type="sldImg"/>
          </p:nvPr>
        </p:nvSpPr>
        <p:spPr>
          <a:xfrm>
            <a:off x="920750" y="746125"/>
            <a:ext cx="49689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00" name="Google Shape;200;g27910e22ffa_0_0:notes"/>
          <p:cNvSpPr txBox="1"/>
          <p:nvPr>
            <p:ph idx="1" type="body"/>
          </p:nvPr>
        </p:nvSpPr>
        <p:spPr>
          <a:xfrm>
            <a:off x="681037" y="4722812"/>
            <a:ext cx="5448300" cy="447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g27910e22ffa_0_0:notes"/>
          <p:cNvSpPr txBox="1"/>
          <p:nvPr>
            <p:ph idx="12" type="sldNum"/>
          </p:nvPr>
        </p:nvSpPr>
        <p:spPr>
          <a:xfrm>
            <a:off x="3857625" y="9444037"/>
            <a:ext cx="29511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2f69bc2bfab_1_317"/>
          <p:cNvSpPr/>
          <p:nvPr/>
        </p:nvSpPr>
        <p:spPr>
          <a:xfrm rot="5400000">
            <a:off x="7226400" y="274573"/>
            <a:ext cx="2191500" cy="1643700"/>
          </a:xfrm>
          <a:prstGeom prst="diagStripe">
            <a:avLst>
              <a:gd fmla="val 0" name="adj"/>
            </a:avLst>
          </a:prstGeom>
          <a:solidFill>
            <a:schemeClr val="lt1">
              <a:alpha val="2745"/>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 name="Google Shape;15;g2f69bc2bfab_1_317"/>
          <p:cNvGrpSpPr/>
          <p:nvPr/>
        </p:nvGrpSpPr>
        <p:grpSpPr>
          <a:xfrm>
            <a:off x="0" y="654"/>
            <a:ext cx="5153705" cy="6845694"/>
            <a:chOff x="0" y="75"/>
            <a:chExt cx="5153705" cy="5152950"/>
          </a:xfrm>
        </p:grpSpPr>
        <p:sp>
          <p:nvSpPr>
            <p:cNvPr id="16" name="Google Shape;16;g2f69bc2bfab_1_317"/>
            <p:cNvSpPr/>
            <p:nvPr/>
          </p:nvSpPr>
          <p:spPr>
            <a:xfrm rot="-5400000">
              <a:off x="455" y="-225"/>
              <a:ext cx="5152800" cy="5153700"/>
            </a:xfrm>
            <a:prstGeom prst="diagStripe">
              <a:avLst>
                <a:gd fmla="val 50000" name="adj"/>
              </a:avLst>
            </a:prstGeom>
            <a:solidFill>
              <a:schemeClr val="lt1">
                <a:alpha val="2745"/>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g2f69bc2bfab_1_317"/>
            <p:cNvSpPr/>
            <p:nvPr/>
          </p:nvSpPr>
          <p:spPr>
            <a:xfrm rot="-5400000">
              <a:off x="150" y="1145825"/>
              <a:ext cx="3996600" cy="3996900"/>
            </a:xfrm>
            <a:prstGeom prst="diagStripe">
              <a:avLst>
                <a:gd fmla="val 58774" name="adj"/>
              </a:avLst>
            </a:prstGeom>
            <a:solidFill>
              <a:schemeClr val="lt1">
                <a:alpha val="2745"/>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g2f69bc2bfab_1_317"/>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g2f69bc2bfab_1_317"/>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 name="Google Shape;20;g2f69bc2bfab_1_317"/>
          <p:cNvSpPr txBox="1"/>
          <p:nvPr>
            <p:ph type="ctrTitle"/>
          </p:nvPr>
        </p:nvSpPr>
        <p:spPr>
          <a:xfrm>
            <a:off x="3537150" y="2104533"/>
            <a:ext cx="5017500" cy="2105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21" name="Google Shape;21;g2f69bc2bfab_1_317"/>
          <p:cNvSpPr txBox="1"/>
          <p:nvPr>
            <p:ph idx="1" type="subTitle"/>
          </p:nvPr>
        </p:nvSpPr>
        <p:spPr>
          <a:xfrm>
            <a:off x="5083950" y="5233233"/>
            <a:ext cx="3470700" cy="67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300"/>
              <a:buNone/>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p:txBody>
      </p:sp>
      <p:sp>
        <p:nvSpPr>
          <p:cNvPr id="22" name="Google Shape;22;g2f69bc2bfab_1_31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9" name="Shape 109"/>
        <p:cNvGrpSpPr/>
        <p:nvPr/>
      </p:nvGrpSpPr>
      <p:grpSpPr>
        <a:xfrm>
          <a:off x="0" y="0"/>
          <a:ext cx="0" cy="0"/>
          <a:chOff x="0" y="0"/>
          <a:chExt cx="0" cy="0"/>
        </a:xfrm>
      </p:grpSpPr>
      <p:grpSp>
        <p:nvGrpSpPr>
          <p:cNvPr id="110" name="Google Shape;110;g2f69bc2bfab_1_407"/>
          <p:cNvGrpSpPr/>
          <p:nvPr/>
        </p:nvGrpSpPr>
        <p:grpSpPr>
          <a:xfrm>
            <a:off x="0" y="5504636"/>
            <a:ext cx="698925" cy="912853"/>
            <a:chOff x="0" y="3785672"/>
            <a:chExt cx="698925" cy="684657"/>
          </a:xfrm>
        </p:grpSpPr>
        <p:sp>
          <p:nvSpPr>
            <p:cNvPr id="111" name="Google Shape;111;g2f69bc2bfab_1_407"/>
            <p:cNvSpPr/>
            <p:nvPr/>
          </p:nvSpPr>
          <p:spPr>
            <a:xfrm rot="-5400000">
              <a:off x="0" y="3785672"/>
              <a:ext cx="544800" cy="544800"/>
            </a:xfrm>
            <a:prstGeom prst="diagStripe">
              <a:avLst>
                <a:gd fmla="val 50000" name="adj"/>
              </a:avLst>
            </a:prstGeom>
            <a:solidFill>
              <a:schemeClr val="lt1">
                <a:alpha val="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g2f69bc2bfab_1_407"/>
            <p:cNvSpPr/>
            <p:nvPr/>
          </p:nvSpPr>
          <p:spPr>
            <a:xfrm flipH="1">
              <a:off x="154125" y="3925529"/>
              <a:ext cx="544800" cy="544800"/>
            </a:xfrm>
            <a:prstGeom prst="diagStripe">
              <a:avLst>
                <a:gd fmla="val 50000" name="adj"/>
              </a:avLst>
            </a:prstGeom>
            <a:solidFill>
              <a:schemeClr val="lt1">
                <a:alpha val="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3" name="Google Shape;113;g2f69bc2bfab_1_407"/>
          <p:cNvSpPr txBox="1"/>
          <p:nvPr>
            <p:ph idx="1" type="body"/>
          </p:nvPr>
        </p:nvSpPr>
        <p:spPr>
          <a:xfrm>
            <a:off x="812725" y="5740500"/>
            <a:ext cx="6936000" cy="6984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114" name="Google Shape;114;g2f69bc2bfab_1_40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5" name="Shape 115"/>
        <p:cNvGrpSpPr/>
        <p:nvPr/>
      </p:nvGrpSpPr>
      <p:grpSpPr>
        <a:xfrm>
          <a:off x="0" y="0"/>
          <a:ext cx="0" cy="0"/>
          <a:chOff x="0" y="0"/>
          <a:chExt cx="0" cy="0"/>
        </a:xfrm>
      </p:grpSpPr>
      <p:grpSp>
        <p:nvGrpSpPr>
          <p:cNvPr id="116" name="Google Shape;116;g2f69bc2bfab_1_413"/>
          <p:cNvGrpSpPr/>
          <p:nvPr/>
        </p:nvGrpSpPr>
        <p:grpSpPr>
          <a:xfrm>
            <a:off x="4406400" y="0"/>
            <a:ext cx="4737600" cy="6857248"/>
            <a:chOff x="4406400" y="0"/>
            <a:chExt cx="4737600" cy="5143065"/>
          </a:xfrm>
        </p:grpSpPr>
        <p:sp>
          <p:nvSpPr>
            <p:cNvPr id="117" name="Google Shape;117;g2f69bc2bfab_1_413"/>
            <p:cNvSpPr/>
            <p:nvPr/>
          </p:nvSpPr>
          <p:spPr>
            <a:xfrm rot="5400000">
              <a:off x="4408200" y="-1800"/>
              <a:ext cx="4734000" cy="4737600"/>
            </a:xfrm>
            <a:prstGeom prst="diagStripe">
              <a:avLst>
                <a:gd fmla="val 49469"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g2f69bc2bfab_1_413"/>
            <p:cNvSpPr/>
            <p:nvPr/>
          </p:nvSpPr>
          <p:spPr>
            <a:xfrm rot="5400000">
              <a:off x="4841125" y="5700"/>
              <a:ext cx="4298100" cy="4286700"/>
            </a:xfrm>
            <a:prstGeom prst="diagStripe">
              <a:avLst>
                <a:gd fmla="val 0"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g2f69bc2bfab_1_413"/>
            <p:cNvSpPr/>
            <p:nvPr/>
          </p:nvSpPr>
          <p:spPr>
            <a:xfrm rot="-5400000">
              <a:off x="5618399" y="123646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g2f69bc2bfab_1_413"/>
            <p:cNvSpPr/>
            <p:nvPr/>
          </p:nvSpPr>
          <p:spPr>
            <a:xfrm flipH="1">
              <a:off x="5849857" y="1443956"/>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g2f69bc2bfab_1_413"/>
            <p:cNvSpPr/>
            <p:nvPr/>
          </p:nvSpPr>
          <p:spPr>
            <a:xfrm rot="-5400000">
              <a:off x="5987081" y="246946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g2f69bc2bfab_1_413"/>
            <p:cNvSpPr/>
            <p:nvPr/>
          </p:nvSpPr>
          <p:spPr>
            <a:xfrm flipH="1">
              <a:off x="6222115" y="267695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g2f69bc2bfab_1_413"/>
            <p:cNvSpPr/>
            <p:nvPr/>
          </p:nvSpPr>
          <p:spPr>
            <a:xfrm rot="-5400000">
              <a:off x="6675341" y="186201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g2f69bc2bfab_1_41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g2f69bc2bfab_1_413"/>
            <p:cNvSpPr/>
            <p:nvPr/>
          </p:nvSpPr>
          <p:spPr>
            <a:xfrm rot="-5400000">
              <a:off x="6861141" y="247781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g2f69bc2bfab_1_413"/>
            <p:cNvSpPr/>
            <p:nvPr/>
          </p:nvSpPr>
          <p:spPr>
            <a:xfrm flipH="1">
              <a:off x="7965266" y="269296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g2f69bc2bfab_1_413"/>
            <p:cNvSpPr/>
            <p:nvPr/>
          </p:nvSpPr>
          <p:spPr>
            <a:xfrm flipH="1">
              <a:off x="8145082" y="330875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g2f69bc2bfab_1_413"/>
            <p:cNvSpPr/>
            <p:nvPr/>
          </p:nvSpPr>
          <p:spPr>
            <a:xfrm rot="-5400000">
              <a:off x="7047599" y="309501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g2f69bc2bfab_1_413"/>
            <p:cNvSpPr/>
            <p:nvPr/>
          </p:nvSpPr>
          <p:spPr>
            <a:xfrm flipH="1">
              <a:off x="7276649" y="3302502"/>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g2f69bc2bfab_1_41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g2f69bc2bfab_1_413"/>
            <p:cNvSpPr/>
            <p:nvPr/>
          </p:nvSpPr>
          <p:spPr>
            <a:xfrm flipH="1">
              <a:off x="7462448" y="3918294"/>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g2f69bc2bfab_1_413"/>
            <p:cNvSpPr/>
            <p:nvPr/>
          </p:nvSpPr>
          <p:spPr>
            <a:xfrm rot="-5400000">
              <a:off x="8102491" y="371847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2f69bc2bfab_1_413"/>
            <p:cNvSpPr/>
            <p:nvPr/>
          </p:nvSpPr>
          <p:spPr>
            <a:xfrm flipH="1">
              <a:off x="8334533" y="392596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g2f69bc2bfab_1_413"/>
            <p:cNvSpPr/>
            <p:nvPr/>
          </p:nvSpPr>
          <p:spPr>
            <a:xfrm rot="-5400000">
              <a:off x="8288290" y="433426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5" name="Google Shape;135;g2f69bc2bfab_1_413"/>
          <p:cNvSpPr txBox="1"/>
          <p:nvPr>
            <p:ph hasCustomPrompt="1" type="title"/>
          </p:nvPr>
        </p:nvSpPr>
        <p:spPr>
          <a:xfrm>
            <a:off x="823850" y="1712900"/>
            <a:ext cx="4776000" cy="1734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8000"/>
              <a:buNone/>
              <a:defRPr sz="8000"/>
            </a:lvl1pPr>
            <a:lvl2pPr lvl="1" algn="l">
              <a:lnSpc>
                <a:spcPct val="100000"/>
              </a:lnSpc>
              <a:spcBef>
                <a:spcPts val="0"/>
              </a:spcBef>
              <a:spcAft>
                <a:spcPts val="0"/>
              </a:spcAft>
              <a:buSzPts val="8000"/>
              <a:buNone/>
              <a:defRPr sz="8000"/>
            </a:lvl2pPr>
            <a:lvl3pPr lvl="2" algn="l">
              <a:lnSpc>
                <a:spcPct val="100000"/>
              </a:lnSpc>
              <a:spcBef>
                <a:spcPts val="0"/>
              </a:spcBef>
              <a:spcAft>
                <a:spcPts val="0"/>
              </a:spcAft>
              <a:buSzPts val="8000"/>
              <a:buNone/>
              <a:defRPr sz="8000"/>
            </a:lvl3pPr>
            <a:lvl4pPr lvl="3" algn="l">
              <a:lnSpc>
                <a:spcPct val="100000"/>
              </a:lnSpc>
              <a:spcBef>
                <a:spcPts val="0"/>
              </a:spcBef>
              <a:spcAft>
                <a:spcPts val="0"/>
              </a:spcAft>
              <a:buSzPts val="8000"/>
              <a:buNone/>
              <a:defRPr sz="8000"/>
            </a:lvl4pPr>
            <a:lvl5pPr lvl="4" algn="l">
              <a:lnSpc>
                <a:spcPct val="100000"/>
              </a:lnSpc>
              <a:spcBef>
                <a:spcPts val="0"/>
              </a:spcBef>
              <a:spcAft>
                <a:spcPts val="0"/>
              </a:spcAft>
              <a:buSzPts val="8000"/>
              <a:buNone/>
              <a:defRPr sz="8000"/>
            </a:lvl5pPr>
            <a:lvl6pPr lvl="5" algn="l">
              <a:lnSpc>
                <a:spcPct val="100000"/>
              </a:lnSpc>
              <a:spcBef>
                <a:spcPts val="0"/>
              </a:spcBef>
              <a:spcAft>
                <a:spcPts val="0"/>
              </a:spcAft>
              <a:buSzPts val="8000"/>
              <a:buNone/>
              <a:defRPr sz="8000"/>
            </a:lvl6pPr>
            <a:lvl7pPr lvl="6" algn="l">
              <a:lnSpc>
                <a:spcPct val="100000"/>
              </a:lnSpc>
              <a:spcBef>
                <a:spcPts val="0"/>
              </a:spcBef>
              <a:spcAft>
                <a:spcPts val="0"/>
              </a:spcAft>
              <a:buSzPts val="8000"/>
              <a:buNone/>
              <a:defRPr sz="8000"/>
            </a:lvl7pPr>
            <a:lvl8pPr lvl="7" algn="l">
              <a:lnSpc>
                <a:spcPct val="100000"/>
              </a:lnSpc>
              <a:spcBef>
                <a:spcPts val="0"/>
              </a:spcBef>
              <a:spcAft>
                <a:spcPts val="0"/>
              </a:spcAft>
              <a:buSzPts val="8000"/>
              <a:buNone/>
              <a:defRPr sz="8000"/>
            </a:lvl8pPr>
            <a:lvl9pPr lvl="8" algn="l">
              <a:lnSpc>
                <a:spcPct val="100000"/>
              </a:lnSpc>
              <a:spcBef>
                <a:spcPts val="0"/>
              </a:spcBef>
              <a:spcAft>
                <a:spcPts val="0"/>
              </a:spcAft>
              <a:buSzPts val="8000"/>
              <a:buNone/>
              <a:defRPr sz="8000"/>
            </a:lvl9pPr>
          </a:lstStyle>
          <a:p>
            <a:r>
              <a:t>xx%</a:t>
            </a:r>
          </a:p>
        </p:txBody>
      </p:sp>
      <p:sp>
        <p:nvSpPr>
          <p:cNvPr id="136" name="Google Shape;136;g2f69bc2bfab_1_413"/>
          <p:cNvSpPr txBox="1"/>
          <p:nvPr>
            <p:ph idx="1" type="body"/>
          </p:nvPr>
        </p:nvSpPr>
        <p:spPr>
          <a:xfrm>
            <a:off x="823850" y="3524166"/>
            <a:ext cx="4776000" cy="1625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37" name="Google Shape;137;g2f69bc2bfab_1_41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8" name="Shape 138"/>
        <p:cNvGrpSpPr/>
        <p:nvPr/>
      </p:nvGrpSpPr>
      <p:grpSpPr>
        <a:xfrm>
          <a:off x="0" y="0"/>
          <a:ext cx="0" cy="0"/>
          <a:chOff x="0" y="0"/>
          <a:chExt cx="0" cy="0"/>
        </a:xfrm>
      </p:grpSpPr>
      <p:sp>
        <p:nvSpPr>
          <p:cNvPr id="139" name="Google Shape;139;g2f69bc2bfab_1_43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el og innhold" type="obj">
  <p:cSld name="OBJECT">
    <p:spTree>
      <p:nvGrpSpPr>
        <p:cNvPr id="23" name="Shape 23"/>
        <p:cNvGrpSpPr/>
        <p:nvPr/>
      </p:nvGrpSpPr>
      <p:grpSpPr>
        <a:xfrm>
          <a:off x="0" y="0"/>
          <a:ext cx="0" cy="0"/>
          <a:chOff x="0" y="0"/>
          <a:chExt cx="0" cy="0"/>
        </a:xfrm>
      </p:grpSpPr>
      <p:sp>
        <p:nvSpPr>
          <p:cNvPr id="24" name="Google Shape;24;g2f69bc2bfab_1_43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5" name="Google Shape;25;g2f69bc2bfab_1_43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6" name="Google Shape;26;g2f69bc2bfab_1_438"/>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 name="Google Shape;27;g2f69bc2bfab_1_438"/>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g2f69bc2bfab_1_438"/>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grpSp>
        <p:nvGrpSpPr>
          <p:cNvPr id="30" name="Google Shape;30;g2f69bc2bfab_1_356"/>
          <p:cNvGrpSpPr/>
          <p:nvPr/>
        </p:nvGrpSpPr>
        <p:grpSpPr>
          <a:xfrm>
            <a:off x="0" y="507989"/>
            <a:ext cx="1037850" cy="1355017"/>
            <a:chOff x="0" y="381001"/>
            <a:chExt cx="1037850" cy="1016288"/>
          </a:xfrm>
        </p:grpSpPr>
        <p:sp>
          <p:nvSpPr>
            <p:cNvPr id="31" name="Google Shape;31;g2f69bc2bfab_1_35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g2f69bc2bfab_1_35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 name="Google Shape;33;g2f69bc2bfab_1_356"/>
          <p:cNvSpPr txBox="1"/>
          <p:nvPr>
            <p:ph type="title"/>
          </p:nvPr>
        </p:nvSpPr>
        <p:spPr>
          <a:xfrm>
            <a:off x="1297500" y="525000"/>
            <a:ext cx="7038900" cy="1218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g2f69bc2bfab_1_356"/>
          <p:cNvSpPr txBox="1"/>
          <p:nvPr>
            <p:ph idx="1" type="body"/>
          </p:nvPr>
        </p:nvSpPr>
        <p:spPr>
          <a:xfrm>
            <a:off x="1297500" y="2090067"/>
            <a:ext cx="3403200" cy="38817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5" name="Google Shape;35;g2f69bc2bfab_1_356"/>
          <p:cNvSpPr txBox="1"/>
          <p:nvPr>
            <p:ph idx="2" type="body"/>
          </p:nvPr>
        </p:nvSpPr>
        <p:spPr>
          <a:xfrm>
            <a:off x="4933221" y="2090067"/>
            <a:ext cx="3403200" cy="38817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6" name="Google Shape;36;g2f69bc2bfab_1_35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grpSp>
        <p:nvGrpSpPr>
          <p:cNvPr id="38" name="Google Shape;38;g2f69bc2bfab_1_327"/>
          <p:cNvGrpSpPr/>
          <p:nvPr/>
        </p:nvGrpSpPr>
        <p:grpSpPr>
          <a:xfrm>
            <a:off x="4406400" y="0"/>
            <a:ext cx="4737600" cy="6857248"/>
            <a:chOff x="4406400" y="0"/>
            <a:chExt cx="4737600" cy="5143065"/>
          </a:xfrm>
        </p:grpSpPr>
        <p:sp>
          <p:nvSpPr>
            <p:cNvPr id="39" name="Google Shape;39;g2f69bc2bfab_1_327"/>
            <p:cNvSpPr/>
            <p:nvPr/>
          </p:nvSpPr>
          <p:spPr>
            <a:xfrm rot="5400000">
              <a:off x="4408200" y="-1800"/>
              <a:ext cx="4734000" cy="4737600"/>
            </a:xfrm>
            <a:prstGeom prst="diagStripe">
              <a:avLst>
                <a:gd fmla="val 49469"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g2f69bc2bfab_1_327"/>
            <p:cNvSpPr/>
            <p:nvPr/>
          </p:nvSpPr>
          <p:spPr>
            <a:xfrm rot="5400000">
              <a:off x="4841125" y="5700"/>
              <a:ext cx="4298100" cy="4286700"/>
            </a:xfrm>
            <a:prstGeom prst="diagStripe">
              <a:avLst>
                <a:gd fmla="val 0"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g2f69bc2bfab_1_327"/>
            <p:cNvSpPr/>
            <p:nvPr/>
          </p:nvSpPr>
          <p:spPr>
            <a:xfrm rot="-5400000">
              <a:off x="5618399" y="123646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g2f69bc2bfab_1_327"/>
            <p:cNvSpPr/>
            <p:nvPr/>
          </p:nvSpPr>
          <p:spPr>
            <a:xfrm flipH="1">
              <a:off x="5849857" y="1443956"/>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g2f69bc2bfab_1_327"/>
            <p:cNvSpPr/>
            <p:nvPr/>
          </p:nvSpPr>
          <p:spPr>
            <a:xfrm rot="-5400000">
              <a:off x="5987081" y="246946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g2f69bc2bfab_1_327"/>
            <p:cNvSpPr/>
            <p:nvPr/>
          </p:nvSpPr>
          <p:spPr>
            <a:xfrm flipH="1">
              <a:off x="6222115" y="267695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g2f69bc2bfab_1_327"/>
            <p:cNvSpPr/>
            <p:nvPr/>
          </p:nvSpPr>
          <p:spPr>
            <a:xfrm rot="-5400000">
              <a:off x="6675341" y="186201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g2f69bc2bfab_1_327"/>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g2f69bc2bfab_1_327"/>
            <p:cNvSpPr/>
            <p:nvPr/>
          </p:nvSpPr>
          <p:spPr>
            <a:xfrm rot="-5400000">
              <a:off x="6861141" y="247781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g2f69bc2bfab_1_327"/>
            <p:cNvSpPr/>
            <p:nvPr/>
          </p:nvSpPr>
          <p:spPr>
            <a:xfrm flipH="1">
              <a:off x="7965266" y="269296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g2f69bc2bfab_1_327"/>
            <p:cNvSpPr/>
            <p:nvPr/>
          </p:nvSpPr>
          <p:spPr>
            <a:xfrm flipH="1">
              <a:off x="8145082" y="330875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g2f69bc2bfab_1_327"/>
            <p:cNvSpPr/>
            <p:nvPr/>
          </p:nvSpPr>
          <p:spPr>
            <a:xfrm rot="-5400000">
              <a:off x="7047599" y="309501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g2f69bc2bfab_1_327"/>
            <p:cNvSpPr/>
            <p:nvPr/>
          </p:nvSpPr>
          <p:spPr>
            <a:xfrm flipH="1">
              <a:off x="7276649" y="3302502"/>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2f69bc2bfab_1_327"/>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g2f69bc2bfab_1_327"/>
            <p:cNvSpPr/>
            <p:nvPr/>
          </p:nvSpPr>
          <p:spPr>
            <a:xfrm flipH="1">
              <a:off x="7462448" y="3918294"/>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g2f69bc2bfab_1_327"/>
            <p:cNvSpPr/>
            <p:nvPr/>
          </p:nvSpPr>
          <p:spPr>
            <a:xfrm rot="-5400000">
              <a:off x="8102491" y="371847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g2f69bc2bfab_1_327"/>
            <p:cNvSpPr/>
            <p:nvPr/>
          </p:nvSpPr>
          <p:spPr>
            <a:xfrm flipH="1">
              <a:off x="8334533" y="392596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g2f69bc2bfab_1_327"/>
            <p:cNvSpPr/>
            <p:nvPr/>
          </p:nvSpPr>
          <p:spPr>
            <a:xfrm rot="-5400000">
              <a:off x="8288290" y="433426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 name="Google Shape;57;g2f69bc2bfab_1_327"/>
          <p:cNvSpPr txBox="1"/>
          <p:nvPr>
            <p:ph type="title"/>
          </p:nvPr>
        </p:nvSpPr>
        <p:spPr>
          <a:xfrm>
            <a:off x="823850" y="2737333"/>
            <a:ext cx="4587000" cy="15315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8" name="Google Shape;58;g2f69bc2bfab_1_32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9" name="Shape 59"/>
        <p:cNvGrpSpPr/>
        <p:nvPr/>
      </p:nvGrpSpPr>
      <p:grpSpPr>
        <a:xfrm>
          <a:off x="0" y="0"/>
          <a:ext cx="0" cy="0"/>
          <a:chOff x="0" y="0"/>
          <a:chExt cx="0" cy="0"/>
        </a:xfrm>
      </p:grpSpPr>
      <p:grpSp>
        <p:nvGrpSpPr>
          <p:cNvPr id="60" name="Google Shape;60;g2f69bc2bfab_1_349"/>
          <p:cNvGrpSpPr/>
          <p:nvPr/>
        </p:nvGrpSpPr>
        <p:grpSpPr>
          <a:xfrm>
            <a:off x="0" y="507989"/>
            <a:ext cx="1037850" cy="1355017"/>
            <a:chOff x="0" y="381001"/>
            <a:chExt cx="1037850" cy="1016288"/>
          </a:xfrm>
        </p:grpSpPr>
        <p:sp>
          <p:nvSpPr>
            <p:cNvPr id="61" name="Google Shape;61;g2f69bc2bfab_1_34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2f69bc2bfab_1_34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 name="Google Shape;63;g2f69bc2bfab_1_349"/>
          <p:cNvSpPr txBox="1"/>
          <p:nvPr>
            <p:ph type="title"/>
          </p:nvPr>
        </p:nvSpPr>
        <p:spPr>
          <a:xfrm>
            <a:off x="1297500" y="525000"/>
            <a:ext cx="7038900" cy="1218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4" name="Google Shape;64;g2f69bc2bfab_1_349"/>
          <p:cNvSpPr txBox="1"/>
          <p:nvPr>
            <p:ph idx="1" type="body"/>
          </p:nvPr>
        </p:nvSpPr>
        <p:spPr>
          <a:xfrm>
            <a:off x="1297500" y="2090067"/>
            <a:ext cx="7038900" cy="38817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5" name="Google Shape;65;g2f69bc2bfab_1_34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grpSp>
        <p:nvGrpSpPr>
          <p:cNvPr id="67" name="Google Shape;67;g2f69bc2bfab_1_364"/>
          <p:cNvGrpSpPr/>
          <p:nvPr/>
        </p:nvGrpSpPr>
        <p:grpSpPr>
          <a:xfrm>
            <a:off x="0" y="507989"/>
            <a:ext cx="1037850" cy="1355017"/>
            <a:chOff x="0" y="381001"/>
            <a:chExt cx="1037850" cy="1016288"/>
          </a:xfrm>
        </p:grpSpPr>
        <p:sp>
          <p:nvSpPr>
            <p:cNvPr id="68" name="Google Shape;68;g2f69bc2bfab_1_36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g2f69bc2bfab_1_36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0" name="Google Shape;70;g2f69bc2bfab_1_364"/>
          <p:cNvSpPr txBox="1"/>
          <p:nvPr>
            <p:ph type="title"/>
          </p:nvPr>
        </p:nvSpPr>
        <p:spPr>
          <a:xfrm>
            <a:off x="1297500" y="525000"/>
            <a:ext cx="7038900" cy="1218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1" name="Google Shape;71;g2f69bc2bfab_1_36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2" name="Shape 72"/>
        <p:cNvGrpSpPr/>
        <p:nvPr/>
      </p:nvGrpSpPr>
      <p:grpSpPr>
        <a:xfrm>
          <a:off x="0" y="0"/>
          <a:ext cx="0" cy="0"/>
          <a:chOff x="0" y="0"/>
          <a:chExt cx="0" cy="0"/>
        </a:xfrm>
      </p:grpSpPr>
      <p:grpSp>
        <p:nvGrpSpPr>
          <p:cNvPr id="73" name="Google Shape;73;g2f69bc2bfab_1_370"/>
          <p:cNvGrpSpPr/>
          <p:nvPr/>
        </p:nvGrpSpPr>
        <p:grpSpPr>
          <a:xfrm>
            <a:off x="0" y="507989"/>
            <a:ext cx="1037850" cy="1355017"/>
            <a:chOff x="0" y="381001"/>
            <a:chExt cx="1037850" cy="1016288"/>
          </a:xfrm>
        </p:grpSpPr>
        <p:sp>
          <p:nvSpPr>
            <p:cNvPr id="74" name="Google Shape;74;g2f69bc2bfab_1_370"/>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g2f69bc2bfab_1_370"/>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 name="Google Shape;76;g2f69bc2bfab_1_370"/>
          <p:cNvSpPr txBox="1"/>
          <p:nvPr>
            <p:ph type="title"/>
          </p:nvPr>
        </p:nvSpPr>
        <p:spPr>
          <a:xfrm>
            <a:off x="1297500" y="525000"/>
            <a:ext cx="3798900" cy="1990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7" name="Google Shape;77;g2f69bc2bfab_1_370"/>
          <p:cNvSpPr txBox="1"/>
          <p:nvPr>
            <p:ph idx="1" type="body"/>
          </p:nvPr>
        </p:nvSpPr>
        <p:spPr>
          <a:xfrm>
            <a:off x="1297500" y="2630067"/>
            <a:ext cx="3798900" cy="322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78" name="Google Shape;78;g2f69bc2bfab_1_37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9" name="Shape 79"/>
        <p:cNvGrpSpPr/>
        <p:nvPr/>
      </p:nvGrpSpPr>
      <p:grpSpPr>
        <a:xfrm>
          <a:off x="0" y="0"/>
          <a:ext cx="0" cy="0"/>
          <a:chOff x="0" y="0"/>
          <a:chExt cx="0" cy="0"/>
        </a:xfrm>
      </p:grpSpPr>
      <p:grpSp>
        <p:nvGrpSpPr>
          <p:cNvPr id="80" name="Google Shape;80;g2f69bc2bfab_1_377"/>
          <p:cNvGrpSpPr/>
          <p:nvPr/>
        </p:nvGrpSpPr>
        <p:grpSpPr>
          <a:xfrm>
            <a:off x="4406400" y="0"/>
            <a:ext cx="4737600" cy="6857829"/>
            <a:chOff x="4406400" y="0"/>
            <a:chExt cx="4737600" cy="5143500"/>
          </a:xfrm>
        </p:grpSpPr>
        <p:sp>
          <p:nvSpPr>
            <p:cNvPr id="81" name="Google Shape;81;g2f69bc2bfab_1_377"/>
            <p:cNvSpPr/>
            <p:nvPr/>
          </p:nvSpPr>
          <p:spPr>
            <a:xfrm rot="5400000">
              <a:off x="4407900" y="-1500"/>
              <a:ext cx="4734600" cy="4737600"/>
            </a:xfrm>
            <a:prstGeom prst="diagStripe">
              <a:avLst>
                <a:gd fmla="val 49469"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g2f69bc2bfab_1_377"/>
            <p:cNvSpPr/>
            <p:nvPr/>
          </p:nvSpPr>
          <p:spPr>
            <a:xfrm rot="5400000">
              <a:off x="4840825" y="6000"/>
              <a:ext cx="4298700" cy="4286700"/>
            </a:xfrm>
            <a:prstGeom prst="diagStripe">
              <a:avLst>
                <a:gd fmla="val 0"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g2f69bc2bfab_1_377"/>
            <p:cNvSpPr/>
            <p:nvPr/>
          </p:nvSpPr>
          <p:spPr>
            <a:xfrm rot="-5400000">
              <a:off x="5618399" y="1236641"/>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g2f69bc2bfab_1_377"/>
            <p:cNvSpPr/>
            <p:nvPr/>
          </p:nvSpPr>
          <p:spPr>
            <a:xfrm flipH="1">
              <a:off x="5849857" y="144407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g2f69bc2bfab_1_377"/>
            <p:cNvSpPr/>
            <p:nvPr/>
          </p:nvSpPr>
          <p:spPr>
            <a:xfrm rot="-5400000">
              <a:off x="5987081" y="246974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g2f69bc2bfab_1_377"/>
            <p:cNvSpPr/>
            <p:nvPr/>
          </p:nvSpPr>
          <p:spPr>
            <a:xfrm flipH="1">
              <a:off x="6222115" y="2677179"/>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g2f69bc2bfab_1_377"/>
            <p:cNvSpPr/>
            <p:nvPr/>
          </p:nvSpPr>
          <p:spPr>
            <a:xfrm rot="-5400000">
              <a:off x="6675341" y="1862244"/>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g2f69bc2bfab_1_377"/>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g2f69bc2bfab_1_377"/>
            <p:cNvSpPr/>
            <p:nvPr/>
          </p:nvSpPr>
          <p:spPr>
            <a:xfrm rot="-5400000">
              <a:off x="6861141" y="247808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g2f69bc2bfab_1_377"/>
            <p:cNvSpPr/>
            <p:nvPr/>
          </p:nvSpPr>
          <p:spPr>
            <a:xfrm flipH="1">
              <a:off x="7965266" y="2693191"/>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g2f69bc2bfab_1_377"/>
            <p:cNvSpPr/>
            <p:nvPr/>
          </p:nvSpPr>
          <p:spPr>
            <a:xfrm flipH="1">
              <a:off x="8145082" y="3309036"/>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g2f69bc2bfab_1_377"/>
            <p:cNvSpPr/>
            <p:nvPr/>
          </p:nvSpPr>
          <p:spPr>
            <a:xfrm rot="-5400000">
              <a:off x="7047599" y="309534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g2f69bc2bfab_1_377"/>
            <p:cNvSpPr/>
            <p:nvPr/>
          </p:nvSpPr>
          <p:spPr>
            <a:xfrm flipH="1">
              <a:off x="7276649" y="3302781"/>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g2f69bc2bfab_1_377"/>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g2f69bc2bfab_1_377"/>
            <p:cNvSpPr/>
            <p:nvPr/>
          </p:nvSpPr>
          <p:spPr>
            <a:xfrm flipH="1">
              <a:off x="7462448" y="391862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g2f69bc2bfab_1_377"/>
            <p:cNvSpPr/>
            <p:nvPr/>
          </p:nvSpPr>
          <p:spPr>
            <a:xfrm rot="-5400000">
              <a:off x="8102491" y="3718856"/>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2f69bc2bfab_1_377"/>
            <p:cNvSpPr/>
            <p:nvPr/>
          </p:nvSpPr>
          <p:spPr>
            <a:xfrm flipH="1">
              <a:off x="8334533" y="3926292"/>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2f69bc2bfab_1_377"/>
            <p:cNvSpPr/>
            <p:nvPr/>
          </p:nvSpPr>
          <p:spPr>
            <a:xfrm rot="-5400000">
              <a:off x="8288290" y="433470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 name="Google Shape;99;g2f69bc2bfab_1_377"/>
          <p:cNvSpPr txBox="1"/>
          <p:nvPr>
            <p:ph type="title"/>
          </p:nvPr>
        </p:nvSpPr>
        <p:spPr>
          <a:xfrm>
            <a:off x="823850" y="1155700"/>
            <a:ext cx="4587000" cy="46947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0" name="Google Shape;100;g2f69bc2bfab_1_37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1" name="Shape 101"/>
        <p:cNvGrpSpPr/>
        <p:nvPr/>
      </p:nvGrpSpPr>
      <p:grpSpPr>
        <a:xfrm>
          <a:off x="0" y="0"/>
          <a:ext cx="0" cy="0"/>
          <a:chOff x="0" y="0"/>
          <a:chExt cx="0" cy="0"/>
        </a:xfrm>
      </p:grpSpPr>
      <p:grpSp>
        <p:nvGrpSpPr>
          <p:cNvPr id="102" name="Google Shape;102;g2f69bc2bfab_1_399"/>
          <p:cNvGrpSpPr/>
          <p:nvPr/>
        </p:nvGrpSpPr>
        <p:grpSpPr>
          <a:xfrm>
            <a:off x="0" y="507989"/>
            <a:ext cx="1037850" cy="1355017"/>
            <a:chOff x="0" y="381001"/>
            <a:chExt cx="1037850" cy="1016288"/>
          </a:xfrm>
        </p:grpSpPr>
        <p:sp>
          <p:nvSpPr>
            <p:cNvPr id="103" name="Google Shape;103;g2f69bc2bfab_1_39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g2f69bc2bfab_1_39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 name="Google Shape;105;g2f69bc2bfab_1_399"/>
          <p:cNvSpPr txBox="1"/>
          <p:nvPr>
            <p:ph type="title"/>
          </p:nvPr>
        </p:nvSpPr>
        <p:spPr>
          <a:xfrm>
            <a:off x="1297500" y="2211100"/>
            <a:ext cx="3036300" cy="2335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6" name="Google Shape;106;g2f69bc2bfab_1_399"/>
          <p:cNvSpPr txBox="1"/>
          <p:nvPr>
            <p:ph idx="1" type="subTitle"/>
          </p:nvPr>
        </p:nvSpPr>
        <p:spPr>
          <a:xfrm>
            <a:off x="1297500" y="4717333"/>
            <a:ext cx="3036300" cy="67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300"/>
              <a:buNone/>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p:txBody>
      </p:sp>
      <p:sp>
        <p:nvSpPr>
          <p:cNvPr id="107" name="Google Shape;107;g2f69bc2bfab_1_399"/>
          <p:cNvSpPr txBox="1"/>
          <p:nvPr>
            <p:ph idx="2" type="body"/>
          </p:nvPr>
        </p:nvSpPr>
        <p:spPr>
          <a:xfrm>
            <a:off x="4648200" y="2262133"/>
            <a:ext cx="3676800" cy="31299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08" name="Google Shape;108;g2f69bc2bfab_1_39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9" name="Shape 9"/>
        <p:cNvGrpSpPr/>
        <p:nvPr/>
      </p:nvGrpSpPr>
      <p:grpSpPr>
        <a:xfrm>
          <a:off x="0" y="0"/>
          <a:ext cx="0" cy="0"/>
          <a:chOff x="0" y="0"/>
          <a:chExt cx="0" cy="0"/>
        </a:xfrm>
      </p:grpSpPr>
      <p:sp>
        <p:nvSpPr>
          <p:cNvPr id="10" name="Google Shape;10;g2f69bc2bfab_1_313"/>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2pPr>
            <a:lvl3pPr lvl="2"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3pPr>
            <a:lvl4pPr lvl="3"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4pPr>
            <a:lvl5pPr lvl="4"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5pPr>
            <a:lvl6pPr lvl="5"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6pPr>
            <a:lvl7pPr lvl="6"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7pPr>
            <a:lvl8pPr lvl="7"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8pPr>
            <a:lvl9pPr lvl="8"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9pPr>
          </a:lstStyle>
          <a:p/>
        </p:txBody>
      </p:sp>
      <p:sp>
        <p:nvSpPr>
          <p:cNvPr id="11" name="Google Shape;11;g2f69bc2bfab_1_313"/>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lt1"/>
              </a:buClr>
              <a:buSzPts val="1300"/>
              <a:buFont typeface="Lato"/>
              <a:buChar char="●"/>
              <a:defRPr b="0" i="0" sz="1300" u="none" cap="none" strike="noStrike">
                <a:solidFill>
                  <a:schemeClr val="lt1"/>
                </a:solidFill>
                <a:latin typeface="Lato"/>
                <a:ea typeface="Lato"/>
                <a:cs typeface="Lato"/>
                <a:sym typeface="Lato"/>
              </a:defRPr>
            </a:lvl1pPr>
            <a:lvl2pPr indent="-298450" lvl="1" marL="9144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2pPr>
            <a:lvl3pPr indent="-298450" lvl="2" marL="13716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3pPr>
            <a:lvl4pPr indent="-298450" lvl="3" marL="18288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4pPr>
            <a:lvl5pPr indent="-298450" lvl="4" marL="22860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5pPr>
            <a:lvl6pPr indent="-298450" lvl="5" marL="27432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6pPr>
            <a:lvl7pPr indent="-298450" lvl="6" marL="32004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7pPr>
            <a:lvl8pPr indent="-298450" lvl="7" marL="36576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8pPr>
            <a:lvl9pPr indent="-298450" lvl="8" marL="41148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9pPr>
          </a:lstStyle>
          <a:p/>
        </p:txBody>
      </p:sp>
      <p:sp>
        <p:nvSpPr>
          <p:cNvPr id="12" name="Google Shape;12;g2f69bc2bfab_1_31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youtube.com/watch?v=rzlQWzkVeWk" TargetMode="External"/><Relationship Id="rId4" Type="http://schemas.openxmlformats.org/officeDocument/2006/relationships/hyperlink" Target="https://www.udir.no/contentassets/713b9e5103c84dbc85b35b575608568f/presentasjon-om-skolemiljo-nytt-kapittel-12_bokmal_ny.ppt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youtube.com/watch?v=_wdMMsmJp1g&amp;pp=ygUMcm9idXN0ZSBiYXJu"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
          <p:cNvSpPr txBox="1"/>
          <p:nvPr>
            <p:ph idx="1" type="subTitle"/>
          </p:nvPr>
        </p:nvSpPr>
        <p:spPr>
          <a:xfrm>
            <a:off x="5083950" y="5233233"/>
            <a:ext cx="3470700" cy="674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Arial"/>
              <a:buNone/>
            </a:pPr>
            <a:r>
              <a:t/>
            </a:r>
            <a:endParaRPr/>
          </a:p>
        </p:txBody>
      </p:sp>
      <p:pic>
        <p:nvPicPr>
          <p:cNvPr id="146" name="Google Shape;146;p1"/>
          <p:cNvPicPr preferRelativeResize="0"/>
          <p:nvPr/>
        </p:nvPicPr>
        <p:blipFill rotWithShape="1">
          <a:blip r:embed="rId3">
            <a:alphaModFix/>
          </a:blip>
          <a:srcRect b="0" l="0" r="0" t="0"/>
          <a:stretch/>
        </p:blipFill>
        <p:spPr>
          <a:xfrm>
            <a:off x="-39850" y="0"/>
            <a:ext cx="9144003" cy="6858002"/>
          </a:xfrm>
          <a:prstGeom prst="rect">
            <a:avLst/>
          </a:prstGeom>
          <a:noFill/>
          <a:ln>
            <a:noFill/>
          </a:ln>
        </p:spPr>
      </p:pic>
      <p:sp>
        <p:nvSpPr>
          <p:cNvPr id="147" name="Google Shape;147;p1"/>
          <p:cNvSpPr txBox="1"/>
          <p:nvPr/>
        </p:nvSpPr>
        <p:spPr>
          <a:xfrm>
            <a:off x="597800" y="66400"/>
            <a:ext cx="5612700" cy="80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t/>
            </a:r>
            <a:endParaRPr b="1" i="0" sz="2600" u="none" cap="none" strike="noStrike">
              <a:solidFill>
                <a:srgbClr val="FFD966"/>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t/>
            </a:r>
            <a:endParaRPr b="1" i="0" sz="2600" u="none" cap="none" strike="noStrike">
              <a:solidFill>
                <a:srgbClr val="FFD966"/>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t/>
            </a:r>
            <a:endParaRPr b="1" i="0" sz="2600" u="none" cap="none" strike="noStrike">
              <a:solidFill>
                <a:srgbClr val="FFD966"/>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303030"/>
                </a:solidFill>
                <a:latin typeface="Roboto"/>
                <a:ea typeface="Roboto"/>
                <a:cs typeface="Roboto"/>
                <a:sym typeface="Roboto"/>
              </a:rPr>
              <a:t>Velkommen til foreldremøte    </a:t>
            </a:r>
            <a:r>
              <a:rPr b="1" lang="en-US" sz="2600">
                <a:solidFill>
                  <a:srgbClr val="303030"/>
                </a:solidFill>
                <a:latin typeface="Roboto"/>
                <a:ea typeface="Roboto"/>
                <a:cs typeface="Roboto"/>
                <a:sym typeface="Roboto"/>
              </a:rPr>
              <a:t>03</a:t>
            </a:r>
            <a:r>
              <a:rPr b="1" i="0" lang="en-US" sz="2600" u="none" cap="none" strike="noStrike">
                <a:solidFill>
                  <a:srgbClr val="303030"/>
                </a:solidFill>
                <a:latin typeface="Roboto"/>
                <a:ea typeface="Roboto"/>
                <a:cs typeface="Roboto"/>
                <a:sym typeface="Roboto"/>
              </a:rPr>
              <a:t>.0</a:t>
            </a:r>
            <a:r>
              <a:rPr b="1" lang="en-US" sz="2600">
                <a:solidFill>
                  <a:srgbClr val="303030"/>
                </a:solidFill>
                <a:latin typeface="Roboto"/>
                <a:ea typeface="Roboto"/>
                <a:cs typeface="Roboto"/>
                <a:sym typeface="Roboto"/>
              </a:rPr>
              <a:t>9</a:t>
            </a:r>
            <a:r>
              <a:rPr b="1" i="0" lang="en-US" sz="2600" u="none" cap="none" strike="noStrike">
                <a:solidFill>
                  <a:srgbClr val="303030"/>
                </a:solidFill>
                <a:latin typeface="Roboto"/>
                <a:ea typeface="Roboto"/>
                <a:cs typeface="Roboto"/>
                <a:sym typeface="Roboto"/>
              </a:rPr>
              <a:t>.2024</a:t>
            </a:r>
            <a:endParaRPr b="1" i="0" sz="2600" u="none" cap="none" strike="noStrike">
              <a:solidFill>
                <a:srgbClr val="30303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
          <p:cNvSpPr txBox="1"/>
          <p:nvPr>
            <p:ph idx="1" type="body"/>
          </p:nvPr>
        </p:nvSpPr>
        <p:spPr>
          <a:xfrm>
            <a:off x="457200" y="1600200"/>
            <a:ext cx="8229600" cy="4525962"/>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457200" rtl="0" algn="l">
              <a:lnSpc>
                <a:spcPct val="90000"/>
              </a:lnSpc>
              <a:spcBef>
                <a:spcPts val="0"/>
              </a:spcBef>
              <a:spcAft>
                <a:spcPts val="0"/>
              </a:spcAft>
              <a:buSzPts val="1800"/>
              <a:buNone/>
            </a:pPr>
            <a:r>
              <a:rPr lang="en-US" sz="2800">
                <a:solidFill>
                  <a:srgbClr val="FFFF00"/>
                </a:solidFill>
                <a:latin typeface="Arial"/>
                <a:ea typeface="Arial"/>
                <a:cs typeface="Arial"/>
                <a:sym typeface="Arial"/>
              </a:rPr>
              <a:t>Agenda:</a:t>
            </a:r>
            <a:endParaRPr sz="2800">
              <a:solidFill>
                <a:srgbClr val="FFFF00"/>
              </a:solidFill>
              <a:latin typeface="Arial"/>
              <a:ea typeface="Arial"/>
              <a:cs typeface="Arial"/>
              <a:sym typeface="Arial"/>
            </a:endParaRPr>
          </a:p>
          <a:p>
            <a:pPr indent="0" lvl="0" marL="457200" rtl="0" algn="l">
              <a:lnSpc>
                <a:spcPct val="90000"/>
              </a:lnSpc>
              <a:spcBef>
                <a:spcPts val="0"/>
              </a:spcBef>
              <a:spcAft>
                <a:spcPts val="0"/>
              </a:spcAft>
              <a:buSzPts val="1800"/>
              <a:buNone/>
            </a:pPr>
            <a:r>
              <a:t/>
            </a:r>
            <a:endParaRPr sz="2800">
              <a:latin typeface="Arial"/>
              <a:ea typeface="Arial"/>
              <a:cs typeface="Arial"/>
              <a:sym typeface="Arial"/>
            </a:endParaRPr>
          </a:p>
          <a:p>
            <a:pPr indent="-266700" lvl="0" marL="342900" rtl="0" algn="l">
              <a:lnSpc>
                <a:spcPct val="90000"/>
              </a:lnSpc>
              <a:spcBef>
                <a:spcPts val="0"/>
              </a:spcBef>
              <a:spcAft>
                <a:spcPts val="0"/>
              </a:spcAft>
              <a:buClr>
                <a:schemeClr val="dk1"/>
              </a:buClr>
              <a:buSzPts val="1600"/>
              <a:buFont typeface="Arial"/>
              <a:buChar char="★"/>
            </a:pPr>
            <a:r>
              <a:rPr lang="en-US" sz="1600"/>
              <a:t>Presentasjon av ledelsen og personalet</a:t>
            </a:r>
            <a:endParaRPr sz="1600"/>
          </a:p>
          <a:p>
            <a:pPr indent="-266700" lvl="0" marL="342900" rtl="0" algn="l">
              <a:lnSpc>
                <a:spcPct val="90000"/>
              </a:lnSpc>
              <a:spcBef>
                <a:spcPts val="0"/>
              </a:spcBef>
              <a:spcAft>
                <a:spcPts val="0"/>
              </a:spcAft>
              <a:buSzPts val="1600"/>
              <a:buChar char="★"/>
            </a:pPr>
            <a:r>
              <a:rPr lang="en-US" sz="1600"/>
              <a:t>Ny opplæringslov  fra august 2024 </a:t>
            </a:r>
            <a:endParaRPr sz="1600"/>
          </a:p>
          <a:p>
            <a:pPr indent="-266700" lvl="0" marL="342900" rtl="0" algn="l">
              <a:lnSpc>
                <a:spcPct val="90000"/>
              </a:lnSpc>
              <a:spcBef>
                <a:spcPts val="0"/>
              </a:spcBef>
              <a:spcAft>
                <a:spcPts val="0"/>
              </a:spcAft>
              <a:buSzPts val="1600"/>
              <a:buChar char="★"/>
            </a:pPr>
            <a:r>
              <a:rPr lang="en-US" sz="1600"/>
              <a:t>Vigilo</a:t>
            </a:r>
            <a:endParaRPr sz="1600"/>
          </a:p>
          <a:p>
            <a:pPr indent="-266700" lvl="0" marL="342900" rtl="0" algn="l">
              <a:lnSpc>
                <a:spcPct val="90000"/>
              </a:lnSpc>
              <a:spcBef>
                <a:spcPts val="0"/>
              </a:spcBef>
              <a:spcAft>
                <a:spcPts val="0"/>
              </a:spcAft>
              <a:buSzPts val="1600"/>
              <a:buChar char="★"/>
            </a:pPr>
            <a:r>
              <a:rPr lang="en-US" sz="1600"/>
              <a:t>Skole regler/trinnregler</a:t>
            </a:r>
            <a:endParaRPr sz="1600"/>
          </a:p>
          <a:p>
            <a:pPr indent="-266700" lvl="0" marL="342900" rtl="0" algn="l">
              <a:lnSpc>
                <a:spcPct val="90000"/>
              </a:lnSpc>
              <a:spcBef>
                <a:spcPts val="0"/>
              </a:spcBef>
              <a:spcAft>
                <a:spcPts val="0"/>
              </a:spcAft>
              <a:buSzPts val="1600"/>
              <a:buChar char="★"/>
            </a:pPr>
            <a:r>
              <a:rPr lang="en-US" sz="1600"/>
              <a:t>Sosial kompetanse</a:t>
            </a:r>
            <a:endParaRPr sz="1600"/>
          </a:p>
          <a:p>
            <a:pPr indent="-266700" lvl="0" marL="342900" rtl="0" algn="l">
              <a:lnSpc>
                <a:spcPct val="90000"/>
              </a:lnSpc>
              <a:spcBef>
                <a:spcPts val="0"/>
              </a:spcBef>
              <a:spcAft>
                <a:spcPts val="0"/>
              </a:spcAft>
              <a:buSzPts val="1600"/>
              <a:buChar char="★"/>
            </a:pPr>
            <a:r>
              <a:rPr lang="en-US" sz="1600"/>
              <a:t>Valg av foreldrekontakter</a:t>
            </a:r>
            <a:endParaRPr sz="1600"/>
          </a:p>
          <a:p>
            <a:pPr indent="0" lvl="0" marL="457200" rtl="0" algn="l">
              <a:lnSpc>
                <a:spcPct val="90000"/>
              </a:lnSpc>
              <a:spcBef>
                <a:spcPts val="0"/>
              </a:spcBef>
              <a:spcAft>
                <a:spcPts val="0"/>
              </a:spcAft>
              <a:buSzPts val="1800"/>
              <a:buNone/>
            </a:pPr>
            <a:r>
              <a:t/>
            </a:r>
            <a:endParaRPr sz="1600"/>
          </a:p>
          <a:p>
            <a:pPr indent="0" lvl="0" marL="457200" rtl="0" algn="l">
              <a:lnSpc>
                <a:spcPct val="90000"/>
              </a:lnSpc>
              <a:spcBef>
                <a:spcPts val="0"/>
              </a:spcBef>
              <a:spcAft>
                <a:spcPts val="0"/>
              </a:spcAft>
              <a:buSzPts val="1800"/>
              <a:buNone/>
            </a:pPr>
            <a:r>
              <a:t/>
            </a:r>
            <a:endParaRPr sz="1600"/>
          </a:p>
          <a:p>
            <a:pPr indent="0" lvl="0" marL="342900" rtl="0" algn="l">
              <a:lnSpc>
                <a:spcPct val="90000"/>
              </a:lnSpc>
              <a:spcBef>
                <a:spcPts val="560"/>
              </a:spcBef>
              <a:spcAft>
                <a:spcPts val="0"/>
              </a:spcAft>
              <a:buSzPts val="1800"/>
              <a:buNone/>
            </a:pPr>
            <a:r>
              <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1502eb4dcdd_2_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rPr>
              <a:t>Ny opplæringslov </a:t>
            </a:r>
            <a:endParaRPr b="1">
              <a:solidFill>
                <a:srgbClr val="FFFF00"/>
              </a:solidFill>
            </a:endParaRPr>
          </a:p>
        </p:txBody>
      </p:sp>
      <p:sp>
        <p:nvSpPr>
          <p:cNvPr id="160" name="Google Shape;160;g1502eb4dcdd_2_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800"/>
              </a:spcBef>
              <a:spcAft>
                <a:spcPts val="0"/>
              </a:spcAft>
              <a:buClr>
                <a:schemeClr val="dk1"/>
              </a:buClr>
              <a:buSzPts val="1100"/>
              <a:buFont typeface="Arial"/>
              <a:buNone/>
            </a:pPr>
            <a:r>
              <a:rPr lang="en-US" u="sng">
                <a:solidFill>
                  <a:schemeClr val="hlink"/>
                </a:solidFill>
              </a:rPr>
              <a:t>§ 12 i opplæringsloven</a:t>
            </a:r>
            <a:endParaRPr u="sng">
              <a:solidFill>
                <a:schemeClr val="hlink"/>
              </a:solidFill>
            </a:endParaRPr>
          </a:p>
          <a:p>
            <a:pPr indent="0" lvl="0" marL="0" rtl="0" algn="l">
              <a:lnSpc>
                <a:spcPct val="115000"/>
              </a:lnSpc>
              <a:spcBef>
                <a:spcPts val="800"/>
              </a:spcBef>
              <a:spcAft>
                <a:spcPts val="0"/>
              </a:spcAft>
              <a:buClr>
                <a:schemeClr val="dk1"/>
              </a:buClr>
              <a:buSzPts val="1100"/>
              <a:buFont typeface="Arial"/>
              <a:buNone/>
            </a:pPr>
            <a:r>
              <a:rPr lang="en-US" sz="1100" u="sng">
                <a:solidFill>
                  <a:schemeClr val="hlink"/>
                </a:solidFill>
                <a:latin typeface="Arial"/>
                <a:ea typeface="Arial"/>
                <a:cs typeface="Arial"/>
                <a:sym typeface="Arial"/>
                <a:hlinkClick r:id="rId3"/>
              </a:rPr>
              <a:t>Retten til et trygt og godt skolemiljø 2024 (youtube.com)</a:t>
            </a:r>
            <a:endParaRPr u="sng">
              <a:solidFill>
                <a:schemeClr val="hlink"/>
              </a:solidFill>
            </a:endParaRPr>
          </a:p>
          <a:p>
            <a:pPr indent="0" lvl="0" marL="457200" rtl="0" algn="l">
              <a:lnSpc>
                <a:spcPct val="115000"/>
              </a:lnSpc>
              <a:spcBef>
                <a:spcPts val="800"/>
              </a:spcBef>
              <a:spcAft>
                <a:spcPts val="0"/>
              </a:spcAft>
              <a:buClr>
                <a:schemeClr val="dk1"/>
              </a:buClr>
              <a:buSzPts val="1100"/>
              <a:buFont typeface="Arial"/>
              <a:buNone/>
            </a:pPr>
            <a:r>
              <a:rPr lang="en-US" sz="2600">
                <a:solidFill>
                  <a:srgbClr val="FFFF00"/>
                </a:solidFill>
              </a:rPr>
              <a:t>“Alle elevar har rett til eit trygt og godt skolemiljø som fremjar helse, inkludering, trivsel og læring”</a:t>
            </a:r>
            <a:endParaRPr sz="4300">
              <a:solidFill>
                <a:srgbClr val="FFFF00"/>
              </a:solidFill>
            </a:endParaRPr>
          </a:p>
          <a:p>
            <a:pPr indent="0" lvl="0" marL="0" rtl="0" algn="l">
              <a:lnSpc>
                <a:spcPct val="115000"/>
              </a:lnSpc>
              <a:spcBef>
                <a:spcPts val="800"/>
              </a:spcBef>
              <a:spcAft>
                <a:spcPts val="0"/>
              </a:spcAft>
              <a:buClr>
                <a:schemeClr val="dk1"/>
              </a:buClr>
              <a:buSzPts val="1100"/>
              <a:buFont typeface="Arial"/>
              <a:buNone/>
            </a:pPr>
            <a:r>
              <a:t/>
            </a:r>
            <a:endParaRPr/>
          </a:p>
          <a:p>
            <a:pPr indent="-374650" lvl="0" marL="457200" rtl="0" algn="l">
              <a:lnSpc>
                <a:spcPct val="115000"/>
              </a:lnSpc>
              <a:spcBef>
                <a:spcPts val="800"/>
              </a:spcBef>
              <a:spcAft>
                <a:spcPts val="0"/>
              </a:spcAft>
              <a:buSzPts val="2300"/>
              <a:buChar char="-"/>
            </a:pPr>
            <a:r>
              <a:rPr lang="en-US" sz="1800"/>
              <a:t>Voksne på skolen skal gripe inn</a:t>
            </a:r>
            <a:endParaRPr sz="1800"/>
          </a:p>
          <a:p>
            <a:pPr indent="-374650" lvl="0" marL="457200" rtl="0" algn="l">
              <a:lnSpc>
                <a:spcPct val="115000"/>
              </a:lnSpc>
              <a:spcBef>
                <a:spcPts val="0"/>
              </a:spcBef>
              <a:spcAft>
                <a:spcPts val="0"/>
              </a:spcAft>
              <a:buSzPts val="2300"/>
              <a:buChar char="-"/>
            </a:pPr>
            <a:r>
              <a:rPr lang="en-US" sz="1800"/>
              <a:t>Skolen skal undersøke og evt. sette inn tiltak i en skriftlig plan</a:t>
            </a:r>
            <a:endParaRPr sz="1800"/>
          </a:p>
          <a:p>
            <a:pPr indent="-374650" lvl="0" marL="457200" rtl="0" algn="l">
              <a:lnSpc>
                <a:spcPct val="115000"/>
              </a:lnSpc>
              <a:spcBef>
                <a:spcPts val="0"/>
              </a:spcBef>
              <a:spcAft>
                <a:spcPts val="0"/>
              </a:spcAft>
              <a:buSzPts val="2300"/>
              <a:buChar char="-"/>
            </a:pPr>
            <a:r>
              <a:rPr lang="en-US" sz="1800"/>
              <a:t>Dersom en elev ikke har et trygt og godt skolemiljø, kan foresatte eller elev melde saken til statsforvalteren etter at saken er tatt opp med rektor.</a:t>
            </a:r>
            <a:endParaRPr sz="1800"/>
          </a:p>
          <a:p>
            <a:pPr indent="0" lvl="0" marL="457200" rtl="0" algn="l">
              <a:lnSpc>
                <a:spcPct val="115000"/>
              </a:lnSpc>
              <a:spcBef>
                <a:spcPts val="0"/>
              </a:spcBef>
              <a:spcAft>
                <a:spcPts val="0"/>
              </a:spcAft>
              <a:buSzPts val="1800"/>
              <a:buNone/>
            </a:pPr>
            <a:r>
              <a:rPr lang="en-US" sz="1200" u="sng">
                <a:solidFill>
                  <a:schemeClr val="accent5"/>
                </a:solidFill>
                <a:hlinkClick r:id="rId4">
                  <a:extLst>
                    <a:ext uri="{A12FA001-AC4F-418D-AE19-62706E023703}">
                      <ahyp:hlinkClr val="tx"/>
                    </a:ext>
                  </a:extLst>
                </a:hlinkClick>
              </a:rPr>
              <a:t>https://www.udir.no/contentassets/713b9e5103c84dbc85b35b575608568f/presentasjon-om-skolemiljo-nytt-kapittel-12_bokmal_ny.pptx</a:t>
            </a:r>
            <a:endParaRPr sz="1200"/>
          </a:p>
          <a:p>
            <a:pPr indent="0" lvl="0" marL="0" rtl="0" algn="l">
              <a:lnSpc>
                <a:spcPct val="115000"/>
              </a:lnSpc>
              <a:spcBef>
                <a:spcPts val="0"/>
              </a:spcBef>
              <a:spcAft>
                <a:spcPts val="0"/>
              </a:spcAft>
              <a:buSzPts val="1800"/>
              <a:buNone/>
            </a:pPr>
            <a:r>
              <a:t/>
            </a:r>
            <a:endParaRPr/>
          </a:p>
          <a:p>
            <a:pPr indent="0" lvl="0" marL="0" rtl="0" algn="l">
              <a:lnSpc>
                <a:spcPct val="100000"/>
              </a:lnSpc>
              <a:spcBef>
                <a:spcPts val="360"/>
              </a:spcBef>
              <a:spcAft>
                <a:spcPts val="0"/>
              </a:spcAft>
              <a:buSzPts val="1800"/>
              <a:buNone/>
            </a:pPr>
            <a:r>
              <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1502eb4dcdd_2_32"/>
          <p:cNvSpPr txBox="1"/>
          <p:nvPr>
            <p:ph type="title"/>
          </p:nvPr>
        </p:nvSpPr>
        <p:spPr>
          <a:xfrm>
            <a:off x="1297500" y="525000"/>
            <a:ext cx="7038900" cy="12189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3000"/>
              <a:buNone/>
            </a:pPr>
            <a:r>
              <a:rPr b="1" lang="en-US" sz="4500">
                <a:solidFill>
                  <a:srgbClr val="FFFF00"/>
                </a:solidFill>
              </a:rPr>
              <a:t>Vigilo</a:t>
            </a:r>
            <a:endParaRPr b="1" sz="4500">
              <a:solidFill>
                <a:srgbClr val="FFFF00"/>
              </a:solidFill>
            </a:endParaRPr>
          </a:p>
        </p:txBody>
      </p:sp>
      <p:sp>
        <p:nvSpPr>
          <p:cNvPr id="167" name="Google Shape;167;g1502eb4dcdd_2_32"/>
          <p:cNvSpPr txBox="1"/>
          <p:nvPr>
            <p:ph idx="2" type="body"/>
          </p:nvPr>
        </p:nvSpPr>
        <p:spPr>
          <a:xfrm>
            <a:off x="4933221" y="2090067"/>
            <a:ext cx="3403200" cy="3881700"/>
          </a:xfrm>
          <a:prstGeom prst="rect">
            <a:avLst/>
          </a:prstGeom>
          <a:noFill/>
          <a:ln>
            <a:noFill/>
          </a:ln>
        </p:spPr>
        <p:txBody>
          <a:bodyPr anchorCtr="0" anchor="t" bIns="91425" lIns="91425" spcFirstLastPara="1" rIns="91425" wrap="square" tIns="91425">
            <a:normAutofit/>
          </a:bodyPr>
          <a:lstStyle/>
          <a:p>
            <a:pPr indent="-457200" lvl="0" marL="457200" rtl="0" algn="l">
              <a:lnSpc>
                <a:spcPct val="115000"/>
              </a:lnSpc>
              <a:spcBef>
                <a:spcPts val="0"/>
              </a:spcBef>
              <a:spcAft>
                <a:spcPts val="0"/>
              </a:spcAft>
              <a:buSzPts val="4000"/>
              <a:buChar char="-"/>
            </a:pPr>
            <a:r>
              <a:rPr lang="en-US" sz="4000"/>
              <a:t>Meldinger</a:t>
            </a:r>
            <a:endParaRPr sz="4000"/>
          </a:p>
          <a:p>
            <a:pPr indent="-457200" lvl="0" marL="457200" rtl="0" algn="l">
              <a:lnSpc>
                <a:spcPct val="115000"/>
              </a:lnSpc>
              <a:spcBef>
                <a:spcPts val="0"/>
              </a:spcBef>
              <a:spcAft>
                <a:spcPts val="0"/>
              </a:spcAft>
              <a:buSzPts val="4000"/>
              <a:buChar char="-"/>
            </a:pPr>
            <a:r>
              <a:rPr lang="en-US" sz="4000"/>
              <a:t>Fravær</a:t>
            </a:r>
            <a:endParaRPr sz="4000"/>
          </a:p>
          <a:p>
            <a:pPr indent="-457200" lvl="0" marL="457200" rtl="0" algn="l">
              <a:lnSpc>
                <a:spcPct val="115000"/>
              </a:lnSpc>
              <a:spcBef>
                <a:spcPts val="0"/>
              </a:spcBef>
              <a:spcAft>
                <a:spcPts val="0"/>
              </a:spcAft>
              <a:buSzPts val="4000"/>
              <a:buChar char="-"/>
            </a:pPr>
            <a:r>
              <a:rPr lang="en-US" sz="4000"/>
              <a:t>Samtykke</a:t>
            </a:r>
            <a:endParaRPr sz="4000"/>
          </a:p>
        </p:txBody>
      </p:sp>
      <p:pic>
        <p:nvPicPr>
          <p:cNvPr id="168" name="Google Shape;168;g1502eb4dcdd_2_32"/>
          <p:cNvPicPr preferRelativeResize="0"/>
          <p:nvPr/>
        </p:nvPicPr>
        <p:blipFill rotWithShape="1">
          <a:blip r:embed="rId3">
            <a:alphaModFix/>
          </a:blip>
          <a:srcRect b="0" l="0" r="0" t="0"/>
          <a:stretch/>
        </p:blipFill>
        <p:spPr>
          <a:xfrm>
            <a:off x="245763" y="1986425"/>
            <a:ext cx="4284174" cy="30933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2f690e0c1dc_0_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300">
                <a:solidFill>
                  <a:srgbClr val="FFFF00"/>
                </a:solidFill>
              </a:rPr>
              <a:t>Skoleregler</a:t>
            </a:r>
            <a:endParaRPr b="1" sz="4300">
              <a:solidFill>
                <a:srgbClr val="FFFF00"/>
              </a:solidFill>
            </a:endParaRPr>
          </a:p>
        </p:txBody>
      </p:sp>
      <p:sp>
        <p:nvSpPr>
          <p:cNvPr id="175" name="Google Shape;175;g2f690e0c1dc_0_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419100" lvl="0" marL="457200" rtl="0" algn="l">
              <a:lnSpc>
                <a:spcPct val="100000"/>
              </a:lnSpc>
              <a:spcBef>
                <a:spcPts val="360"/>
              </a:spcBef>
              <a:spcAft>
                <a:spcPts val="0"/>
              </a:spcAft>
              <a:buSzPts val="3000"/>
              <a:buChar char="●"/>
            </a:pPr>
            <a:r>
              <a:rPr lang="en-US" sz="2500"/>
              <a:t>Mobiltelefonen og telefonklokke skal ligge avslått i sekken eller hjemme gjennom hele skoledagen</a:t>
            </a:r>
            <a:endParaRPr sz="2500"/>
          </a:p>
          <a:p>
            <a:pPr indent="0" lvl="0" marL="457200" rtl="0" algn="l">
              <a:lnSpc>
                <a:spcPct val="100000"/>
              </a:lnSpc>
              <a:spcBef>
                <a:spcPts val="360"/>
              </a:spcBef>
              <a:spcAft>
                <a:spcPts val="0"/>
              </a:spcAft>
              <a:buSzPts val="1800"/>
              <a:buNone/>
            </a:pPr>
            <a:r>
              <a:t/>
            </a:r>
            <a:endParaRPr sz="2500"/>
          </a:p>
          <a:p>
            <a:pPr indent="-419100" lvl="0" marL="457200" rtl="0" algn="l">
              <a:lnSpc>
                <a:spcPct val="100000"/>
              </a:lnSpc>
              <a:spcBef>
                <a:spcPts val="360"/>
              </a:spcBef>
              <a:spcAft>
                <a:spcPts val="0"/>
              </a:spcAft>
              <a:buSzPts val="3000"/>
              <a:buChar char="●"/>
            </a:pPr>
            <a:r>
              <a:rPr lang="en-US" sz="2500"/>
              <a:t>Vi kommer raskt ut i friminutt og raskt inn fra friminutt </a:t>
            </a:r>
            <a:endParaRPr sz="2500"/>
          </a:p>
          <a:p>
            <a:pPr indent="0" lvl="0" marL="0" rtl="0" algn="l">
              <a:lnSpc>
                <a:spcPct val="100000"/>
              </a:lnSpc>
              <a:spcBef>
                <a:spcPts val="360"/>
              </a:spcBef>
              <a:spcAft>
                <a:spcPts val="0"/>
              </a:spcAft>
              <a:buSzPts val="1800"/>
              <a:buNone/>
            </a:pPr>
            <a:r>
              <a:t/>
            </a:r>
            <a:endParaRPr sz="2500"/>
          </a:p>
          <a:p>
            <a:pPr indent="-419100" lvl="0" marL="457200" rtl="0" algn="l">
              <a:lnSpc>
                <a:spcPct val="100000"/>
              </a:lnSpc>
              <a:spcBef>
                <a:spcPts val="360"/>
              </a:spcBef>
              <a:spcAft>
                <a:spcPts val="0"/>
              </a:spcAft>
              <a:buSzPts val="3000"/>
              <a:buChar char="●"/>
            </a:pPr>
            <a:r>
              <a:rPr lang="en-US" sz="2500"/>
              <a:t>Vi følger beskjedene til de voksne</a:t>
            </a:r>
            <a:endParaRPr sz="2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278aeebe9c3_1_1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rPr>
              <a:t>Sosial kompetanse</a:t>
            </a:r>
            <a:endParaRPr b="1" sz="4000">
              <a:solidFill>
                <a:srgbClr val="FFFF00"/>
              </a:solidFill>
            </a:endParaRPr>
          </a:p>
        </p:txBody>
      </p:sp>
      <p:sp>
        <p:nvSpPr>
          <p:cNvPr id="182" name="Google Shape;182;g278aeebe9c3_1_1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360"/>
              </a:spcBef>
              <a:spcAft>
                <a:spcPts val="0"/>
              </a:spcAft>
              <a:buSzPts val="2000"/>
              <a:buChar char="➔"/>
            </a:pPr>
            <a:r>
              <a:rPr lang="en-US" sz="2000"/>
              <a:t>Trygghet</a:t>
            </a:r>
            <a:endParaRPr sz="2000"/>
          </a:p>
          <a:p>
            <a:pPr indent="-355600" lvl="0" marL="457200" rtl="0" algn="l">
              <a:lnSpc>
                <a:spcPct val="100000"/>
              </a:lnSpc>
              <a:spcBef>
                <a:spcPts val="360"/>
              </a:spcBef>
              <a:spcAft>
                <a:spcPts val="0"/>
              </a:spcAft>
              <a:buSzPts val="2000"/>
              <a:buChar char="➔"/>
            </a:pPr>
            <a:r>
              <a:rPr lang="en-US" sz="2000"/>
              <a:t>Felles skole regler</a:t>
            </a:r>
            <a:endParaRPr sz="2000"/>
          </a:p>
          <a:p>
            <a:pPr indent="-355600" lvl="0" marL="457200" rtl="0" algn="l">
              <a:lnSpc>
                <a:spcPct val="100000"/>
              </a:lnSpc>
              <a:spcBef>
                <a:spcPts val="360"/>
              </a:spcBef>
              <a:spcAft>
                <a:spcPts val="0"/>
              </a:spcAft>
              <a:buSzPts val="2000"/>
              <a:buChar char="➔"/>
            </a:pPr>
            <a:r>
              <a:rPr lang="en-US" sz="2000"/>
              <a:t>Trinnregler</a:t>
            </a:r>
            <a:endParaRPr sz="2000"/>
          </a:p>
          <a:p>
            <a:pPr indent="-355600" lvl="0" marL="457200" rtl="0" algn="l">
              <a:lnSpc>
                <a:spcPct val="100000"/>
              </a:lnSpc>
              <a:spcBef>
                <a:spcPts val="360"/>
              </a:spcBef>
              <a:spcAft>
                <a:spcPts val="0"/>
              </a:spcAft>
              <a:buSzPts val="2000"/>
              <a:buChar char="➔"/>
            </a:pPr>
            <a:r>
              <a:rPr lang="en-US" sz="2000"/>
              <a:t>Leke seg til læring</a:t>
            </a:r>
            <a:endParaRPr sz="2000"/>
          </a:p>
          <a:p>
            <a:pPr indent="-355600" lvl="0" marL="457200" rtl="0" algn="l">
              <a:lnSpc>
                <a:spcPct val="100000"/>
              </a:lnSpc>
              <a:spcBef>
                <a:spcPts val="360"/>
              </a:spcBef>
              <a:spcAft>
                <a:spcPts val="0"/>
              </a:spcAft>
              <a:buSzPts val="2000"/>
              <a:buChar char="➔"/>
            </a:pPr>
            <a:r>
              <a:rPr lang="en-US" sz="2000"/>
              <a:t>Faddersamarbeid</a:t>
            </a:r>
            <a:endParaRPr sz="2000"/>
          </a:p>
          <a:p>
            <a:pPr indent="-355600" lvl="0" marL="457200" rtl="0" algn="l">
              <a:lnSpc>
                <a:spcPct val="100000"/>
              </a:lnSpc>
              <a:spcBef>
                <a:spcPts val="360"/>
              </a:spcBef>
              <a:spcAft>
                <a:spcPts val="0"/>
              </a:spcAft>
              <a:buSzPts val="2000"/>
              <a:buChar char="➔"/>
            </a:pPr>
            <a:r>
              <a:rPr lang="en-US" sz="2000"/>
              <a:t>Fellesarrangement gjennom året</a:t>
            </a:r>
            <a:endParaRPr sz="2000"/>
          </a:p>
          <a:p>
            <a:pPr indent="0" lvl="0" marL="457200" rtl="0" algn="l">
              <a:lnSpc>
                <a:spcPct val="100000"/>
              </a:lnSpc>
              <a:spcBef>
                <a:spcPts val="360"/>
              </a:spcBef>
              <a:spcAft>
                <a:spcPts val="0"/>
              </a:spcAft>
              <a:buSzPts val="1800"/>
              <a:buNone/>
            </a:pPr>
            <a:r>
              <a:rPr lang="en-US" sz="2000"/>
              <a:t>TL aktiviteter i friminutt</a:t>
            </a:r>
            <a:endParaRPr sz="2000"/>
          </a:p>
          <a:p>
            <a:pPr indent="-355600" lvl="0" marL="457200" rtl="0" algn="l">
              <a:lnSpc>
                <a:spcPct val="100000"/>
              </a:lnSpc>
              <a:spcBef>
                <a:spcPts val="360"/>
              </a:spcBef>
              <a:spcAft>
                <a:spcPts val="0"/>
              </a:spcAft>
              <a:buSzPts val="2000"/>
              <a:buChar char="➔"/>
            </a:pPr>
            <a:r>
              <a:rPr lang="en-US" sz="2000"/>
              <a:t>Timen livet</a:t>
            </a:r>
            <a:endParaRPr sz="2000"/>
          </a:p>
          <a:p>
            <a:pPr indent="-355600" lvl="0" marL="457200" rtl="0" algn="l">
              <a:lnSpc>
                <a:spcPct val="100000"/>
              </a:lnSpc>
              <a:spcBef>
                <a:spcPts val="360"/>
              </a:spcBef>
              <a:spcAft>
                <a:spcPts val="0"/>
              </a:spcAft>
              <a:buSzPts val="2000"/>
              <a:buChar char="➔"/>
            </a:pPr>
            <a:r>
              <a:rPr lang="en-US" sz="2000"/>
              <a:t>Bergen kompetansesenter for læring</a:t>
            </a:r>
            <a:endParaRPr sz="2000"/>
          </a:p>
          <a:p>
            <a:pPr indent="-355600" lvl="0" marL="457200" rtl="0" algn="l">
              <a:lnSpc>
                <a:spcPct val="100000"/>
              </a:lnSpc>
              <a:spcBef>
                <a:spcPts val="360"/>
              </a:spcBef>
              <a:spcAft>
                <a:spcPts val="0"/>
              </a:spcAft>
              <a:buSzPts val="2000"/>
              <a:buChar char="➔"/>
            </a:pPr>
            <a:r>
              <a:rPr lang="en-US" sz="2000"/>
              <a:t>Team skyfritt</a:t>
            </a:r>
            <a:endParaRPr sz="2000"/>
          </a:p>
          <a:p>
            <a:pPr indent="0" lvl="0" marL="0" rtl="0" algn="l">
              <a:lnSpc>
                <a:spcPct val="115000"/>
              </a:lnSpc>
              <a:spcBef>
                <a:spcPts val="0"/>
              </a:spcBef>
              <a:spcAft>
                <a:spcPts val="0"/>
              </a:spcAft>
              <a:buSzPts val="1800"/>
              <a:buNone/>
            </a:pPr>
            <a:r>
              <a:rPr lang="en-US" sz="2000"/>
              <a:t>         Robuste barn:</a:t>
            </a:r>
            <a:endParaRPr sz="2000"/>
          </a:p>
          <a:p>
            <a:pPr indent="0" lvl="0" marL="0" rtl="0" algn="l">
              <a:lnSpc>
                <a:spcPct val="100000"/>
              </a:lnSpc>
              <a:spcBef>
                <a:spcPts val="360"/>
              </a:spcBef>
              <a:spcAft>
                <a:spcPts val="0"/>
              </a:spcAft>
              <a:buSzPts val="1800"/>
              <a:buNone/>
            </a:pPr>
            <a:r>
              <a:rPr lang="en-US" sz="2000" u="sng">
                <a:solidFill>
                  <a:schemeClr val="hlink"/>
                </a:solidFill>
                <a:hlinkClick r:id="rId3"/>
              </a:rPr>
              <a:t>https://www.youtube.com/watch?v=_wdMMsmJp1g&amp;pp=ygUMcm9idXN0ZSBiYXJu</a:t>
            </a:r>
            <a:endParaRPr sz="2000"/>
          </a:p>
          <a:p>
            <a:pPr indent="0" lvl="0" marL="457200" rtl="0" algn="l">
              <a:lnSpc>
                <a:spcPct val="100000"/>
              </a:lnSpc>
              <a:spcBef>
                <a:spcPts val="360"/>
              </a:spcBef>
              <a:spcAft>
                <a:spcPts val="0"/>
              </a:spcAft>
              <a:buSzPts val="1800"/>
              <a:buNone/>
            </a:pPr>
            <a:r>
              <a:t/>
            </a:r>
            <a:endParaRPr sz="2000"/>
          </a:p>
        </p:txBody>
      </p:sp>
      <p:pic>
        <p:nvPicPr>
          <p:cNvPr id="183" name="Google Shape;183;g278aeebe9c3_1_16"/>
          <p:cNvPicPr preferRelativeResize="0"/>
          <p:nvPr/>
        </p:nvPicPr>
        <p:blipFill rotWithShape="1">
          <a:blip r:embed="rId4">
            <a:alphaModFix/>
          </a:blip>
          <a:srcRect b="0" l="0" r="0" t="0"/>
          <a:stretch/>
        </p:blipFill>
        <p:spPr>
          <a:xfrm>
            <a:off x="5829700" y="2287324"/>
            <a:ext cx="2106900" cy="1247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78aeebe9c3_1_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500">
                <a:solidFill>
                  <a:srgbClr val="FFFF00"/>
                </a:solidFill>
              </a:rPr>
              <a:t>Skole og foreldre</a:t>
            </a:r>
            <a:endParaRPr b="1" sz="3500">
              <a:solidFill>
                <a:srgbClr val="FFFF00"/>
              </a:solidFill>
            </a:endParaRPr>
          </a:p>
        </p:txBody>
      </p:sp>
      <p:sp>
        <p:nvSpPr>
          <p:cNvPr id="190" name="Google Shape;190;g278aeebe9c3_1_3"/>
          <p:cNvSpPr txBox="1"/>
          <p:nvPr>
            <p:ph idx="1" type="body"/>
          </p:nvPr>
        </p:nvSpPr>
        <p:spPr>
          <a:xfrm>
            <a:off x="457200" y="1600200"/>
            <a:ext cx="8229600" cy="4834500"/>
          </a:xfrm>
          <a:prstGeom prst="rect">
            <a:avLst/>
          </a:prstGeom>
          <a:noFill/>
          <a:ln>
            <a:noFill/>
          </a:ln>
        </p:spPr>
        <p:txBody>
          <a:bodyPr anchorCtr="0" anchor="t" bIns="45700" lIns="91425" spcFirstLastPara="1" rIns="91425" wrap="square" tIns="45700">
            <a:noAutofit/>
          </a:bodyPr>
          <a:lstStyle/>
          <a:p>
            <a:pPr indent="-412750" lvl="0" marL="457200" marR="0" rtl="0" algn="l">
              <a:lnSpc>
                <a:spcPct val="100000"/>
              </a:lnSpc>
              <a:spcBef>
                <a:spcPts val="1200"/>
              </a:spcBef>
              <a:spcAft>
                <a:spcPts val="0"/>
              </a:spcAft>
              <a:buSzPts val="2900"/>
              <a:buChar char="●"/>
            </a:pPr>
            <a:r>
              <a:rPr lang="en-US" sz="2900"/>
              <a:t>Foreldremedvirkning</a:t>
            </a:r>
            <a:endParaRPr sz="2900"/>
          </a:p>
          <a:p>
            <a:pPr indent="-412750" lvl="0" marL="457200" rtl="0" algn="l">
              <a:lnSpc>
                <a:spcPct val="100000"/>
              </a:lnSpc>
              <a:spcBef>
                <a:spcPts val="0"/>
              </a:spcBef>
              <a:spcAft>
                <a:spcPts val="0"/>
              </a:spcAft>
              <a:buSzPts val="2900"/>
              <a:buChar char="●"/>
            </a:pPr>
            <a:r>
              <a:rPr lang="en-US" sz="2900"/>
              <a:t>Ulike historier</a:t>
            </a:r>
            <a:endParaRPr sz="2900"/>
          </a:p>
          <a:p>
            <a:pPr indent="-412750" lvl="0" marL="457200" rtl="0" algn="l">
              <a:lnSpc>
                <a:spcPct val="100000"/>
              </a:lnSpc>
              <a:spcBef>
                <a:spcPts val="0"/>
              </a:spcBef>
              <a:spcAft>
                <a:spcPts val="0"/>
              </a:spcAft>
              <a:buSzPts val="2900"/>
              <a:buChar char="-"/>
            </a:pPr>
            <a:r>
              <a:rPr lang="en-US" sz="2900"/>
              <a:t>- konflikthåndtering</a:t>
            </a:r>
            <a:endParaRPr sz="2900"/>
          </a:p>
          <a:p>
            <a:pPr indent="-412750" lvl="0" marL="457200" rtl="0" algn="l">
              <a:lnSpc>
                <a:spcPct val="100000"/>
              </a:lnSpc>
              <a:spcBef>
                <a:spcPts val="0"/>
              </a:spcBef>
              <a:spcAft>
                <a:spcPts val="0"/>
              </a:spcAft>
              <a:buSzPts val="2900"/>
              <a:buChar char="●"/>
            </a:pPr>
            <a:r>
              <a:rPr lang="en-US" sz="2900"/>
              <a:t>Ansvarlig for egne valg</a:t>
            </a:r>
            <a:endParaRPr sz="2900"/>
          </a:p>
          <a:p>
            <a:pPr indent="0" lvl="0" marL="0" rtl="0" algn="l">
              <a:lnSpc>
                <a:spcPct val="100000"/>
              </a:lnSpc>
              <a:spcBef>
                <a:spcPts val="1200"/>
              </a:spcBef>
              <a:spcAft>
                <a:spcPts val="0"/>
              </a:spcAft>
              <a:buSzPts val="1800"/>
              <a:buNone/>
            </a:pPr>
            <a:r>
              <a:t/>
            </a:r>
            <a:endParaRPr sz="2900"/>
          </a:p>
          <a:p>
            <a:pPr indent="457200" lvl="0" marL="0" rtl="0" algn="l">
              <a:lnSpc>
                <a:spcPct val="100000"/>
              </a:lnSpc>
              <a:spcBef>
                <a:spcPts val="1200"/>
              </a:spcBef>
              <a:spcAft>
                <a:spcPts val="0"/>
              </a:spcAft>
              <a:buSzPts val="1800"/>
              <a:buNone/>
            </a:pPr>
            <a:r>
              <a:rPr lang="en-US" sz="2900"/>
              <a:t>-&gt; Viktig med tett samarbeid skole/hjem</a:t>
            </a:r>
            <a:r>
              <a:rPr lang="en-US" sz="2400"/>
              <a:t> </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1" lang="en-US" sz="4400">
                <a:solidFill>
                  <a:srgbClr val="FFFF00"/>
                </a:solidFill>
                <a:latin typeface="Arial"/>
                <a:ea typeface="Arial"/>
                <a:cs typeface="Arial"/>
                <a:sym typeface="Arial"/>
              </a:rPr>
              <a:t>Skolehelsetjeneste</a:t>
            </a:r>
            <a:endParaRPr b="1">
              <a:solidFill>
                <a:srgbClr val="FFFF00"/>
              </a:solidFill>
            </a:endParaRPr>
          </a:p>
        </p:txBody>
      </p:sp>
      <p:sp>
        <p:nvSpPr>
          <p:cNvPr id="197" name="Google Shape;197;p12"/>
          <p:cNvSpPr txBox="1"/>
          <p:nvPr>
            <p:ph idx="1" type="body"/>
          </p:nvPr>
        </p:nvSpPr>
        <p:spPr>
          <a:xfrm>
            <a:off x="457200" y="1600200"/>
            <a:ext cx="8229600" cy="4990800"/>
          </a:xfrm>
          <a:prstGeom prst="rect">
            <a:avLst/>
          </a:prstGeom>
          <a:noFill/>
          <a:ln>
            <a:noFill/>
          </a:ln>
        </p:spPr>
        <p:txBody>
          <a:bodyPr anchorCtr="0" anchor="t" bIns="45700" lIns="91425" spcFirstLastPara="1" rIns="91425" wrap="square" tIns="45700">
            <a:noAutofit/>
          </a:bodyPr>
          <a:lstStyle/>
          <a:p>
            <a:pPr indent="-285750" lvl="0" marL="342900" rtl="0" algn="l">
              <a:lnSpc>
                <a:spcPct val="100000"/>
              </a:lnSpc>
              <a:spcBef>
                <a:spcPts val="0"/>
              </a:spcBef>
              <a:spcAft>
                <a:spcPts val="0"/>
              </a:spcAft>
              <a:buClr>
                <a:srgbClr val="FFFF00"/>
              </a:buClr>
              <a:buSzPts val="2300"/>
              <a:buFont typeface="Arial"/>
              <a:buChar char="•"/>
            </a:pPr>
            <a:r>
              <a:rPr b="1" lang="en-US" sz="2300">
                <a:solidFill>
                  <a:srgbClr val="FFFF00"/>
                </a:solidFill>
                <a:latin typeface="Arial"/>
                <a:ea typeface="Arial"/>
                <a:cs typeface="Arial"/>
                <a:sym typeface="Arial"/>
              </a:rPr>
              <a:t>Helsesykepleiere </a:t>
            </a:r>
            <a:endParaRPr b="1" sz="2300">
              <a:solidFill>
                <a:srgbClr val="FFFF00"/>
              </a:solidFill>
              <a:latin typeface="Arial"/>
              <a:ea typeface="Arial"/>
              <a:cs typeface="Arial"/>
              <a:sym typeface="Arial"/>
            </a:endParaRPr>
          </a:p>
          <a:p>
            <a:pPr indent="0" lvl="0" marL="457200" rtl="0" algn="l">
              <a:lnSpc>
                <a:spcPct val="100000"/>
              </a:lnSpc>
              <a:spcBef>
                <a:spcPts val="0"/>
              </a:spcBef>
              <a:spcAft>
                <a:spcPts val="0"/>
              </a:spcAft>
              <a:buSzPts val="1800"/>
              <a:buNone/>
            </a:pPr>
            <a:r>
              <a:rPr lang="en-US" sz="2300">
                <a:latin typeface="Arial"/>
                <a:ea typeface="Arial"/>
                <a:cs typeface="Arial"/>
                <a:sym typeface="Arial"/>
              </a:rPr>
              <a:t>Emilie Sundt tilstede mandag- onsdag og fredag i oddetallsuker</a:t>
            </a:r>
            <a:endParaRPr sz="2300">
              <a:latin typeface="Arial"/>
              <a:ea typeface="Arial"/>
              <a:cs typeface="Arial"/>
              <a:sym typeface="Arial"/>
            </a:endParaRPr>
          </a:p>
          <a:p>
            <a:pPr indent="0" lvl="0" marL="457200" rtl="0" algn="l">
              <a:lnSpc>
                <a:spcPct val="100000"/>
              </a:lnSpc>
              <a:spcBef>
                <a:spcPts val="0"/>
              </a:spcBef>
              <a:spcAft>
                <a:spcPts val="0"/>
              </a:spcAft>
              <a:buSzPts val="1800"/>
              <a:buNone/>
            </a:pPr>
            <a:r>
              <a:rPr lang="en-US" sz="2300">
                <a:latin typeface="Arial"/>
                <a:ea typeface="Arial"/>
                <a:cs typeface="Arial"/>
                <a:sym typeface="Arial"/>
              </a:rPr>
              <a:t>Kristin Ersland tilstede tirsdager</a:t>
            </a:r>
            <a:endParaRPr sz="2300">
              <a:latin typeface="Arial"/>
              <a:ea typeface="Arial"/>
              <a:cs typeface="Arial"/>
              <a:sym typeface="Arial"/>
            </a:endParaRPr>
          </a:p>
          <a:p>
            <a:pPr indent="0" lvl="0" marL="0" rtl="0" algn="l">
              <a:lnSpc>
                <a:spcPct val="100000"/>
              </a:lnSpc>
              <a:spcBef>
                <a:spcPts val="0"/>
              </a:spcBef>
              <a:spcAft>
                <a:spcPts val="0"/>
              </a:spcAft>
              <a:buSzPts val="1800"/>
              <a:buNone/>
            </a:pPr>
            <a:r>
              <a:t/>
            </a:r>
            <a:endParaRPr sz="2300">
              <a:latin typeface="Arial"/>
              <a:ea typeface="Arial"/>
              <a:cs typeface="Arial"/>
              <a:sym typeface="Arial"/>
            </a:endParaRPr>
          </a:p>
          <a:p>
            <a:pPr indent="-279400" lvl="0" marL="342900" rtl="0" algn="l">
              <a:lnSpc>
                <a:spcPct val="100000"/>
              </a:lnSpc>
              <a:spcBef>
                <a:spcPts val="0"/>
              </a:spcBef>
              <a:spcAft>
                <a:spcPts val="0"/>
              </a:spcAft>
              <a:buClr>
                <a:srgbClr val="FFFF00"/>
              </a:buClr>
              <a:buSzPts val="2200"/>
              <a:buFont typeface="Arial"/>
              <a:buChar char="•"/>
            </a:pPr>
            <a:r>
              <a:rPr b="1" lang="en-US" sz="2300">
                <a:solidFill>
                  <a:srgbClr val="FFFF00"/>
                </a:solidFill>
                <a:latin typeface="Arial"/>
                <a:ea typeface="Arial"/>
                <a:cs typeface="Arial"/>
                <a:sym typeface="Arial"/>
              </a:rPr>
              <a:t>Skolelege </a:t>
            </a:r>
            <a:endParaRPr b="1" sz="2300">
              <a:solidFill>
                <a:srgbClr val="FFFF00"/>
              </a:solidFill>
              <a:latin typeface="Arial"/>
              <a:ea typeface="Arial"/>
              <a:cs typeface="Arial"/>
              <a:sym typeface="Arial"/>
            </a:endParaRPr>
          </a:p>
          <a:p>
            <a:pPr indent="0" lvl="0" marL="457200" rtl="0" algn="l">
              <a:lnSpc>
                <a:spcPct val="100000"/>
              </a:lnSpc>
              <a:spcBef>
                <a:spcPts val="0"/>
              </a:spcBef>
              <a:spcAft>
                <a:spcPts val="0"/>
              </a:spcAft>
              <a:buSzPts val="1800"/>
              <a:buNone/>
            </a:pPr>
            <a:r>
              <a:rPr lang="en-US" sz="2300">
                <a:latin typeface="Arial"/>
                <a:ea typeface="Arial"/>
                <a:cs typeface="Arial"/>
                <a:sym typeface="Arial"/>
              </a:rPr>
              <a:t>Reyes Serrano Teruel, helsestasjons – og skolelege kommer til å ha skolestartundersøkelser på Haukedalen om mandager.</a:t>
            </a:r>
            <a:endParaRPr sz="2300">
              <a:latin typeface="Arial"/>
              <a:ea typeface="Arial"/>
              <a:cs typeface="Arial"/>
              <a:sym typeface="Arial"/>
            </a:endParaRPr>
          </a:p>
          <a:p>
            <a:pPr indent="0" lvl="0" marL="0" rtl="0" algn="l">
              <a:lnSpc>
                <a:spcPct val="115000"/>
              </a:lnSpc>
              <a:spcBef>
                <a:spcPts val="1200"/>
              </a:spcBef>
              <a:spcAft>
                <a:spcPts val="0"/>
              </a:spcAft>
              <a:buSzPts val="1800"/>
              <a:buNone/>
            </a:pPr>
            <a:r>
              <a:t/>
            </a:r>
            <a:endParaRPr sz="2300">
              <a:latin typeface="Arial"/>
              <a:ea typeface="Arial"/>
              <a:cs typeface="Arial"/>
              <a:sym typeface="Arial"/>
            </a:endParaRPr>
          </a:p>
          <a:p>
            <a:pPr indent="0" lvl="0" marL="0" rtl="0" algn="l">
              <a:lnSpc>
                <a:spcPct val="115000"/>
              </a:lnSpc>
              <a:spcBef>
                <a:spcPts val="1200"/>
              </a:spcBef>
              <a:spcAft>
                <a:spcPts val="0"/>
              </a:spcAft>
              <a:buSzPts val="1800"/>
              <a:buNone/>
            </a:pPr>
            <a:r>
              <a:t/>
            </a:r>
            <a:endParaRPr sz="3200">
              <a:latin typeface="Arial"/>
              <a:ea typeface="Arial"/>
              <a:cs typeface="Arial"/>
              <a:sym typeface="Arial"/>
            </a:endParaRPr>
          </a:p>
          <a:p>
            <a:pPr indent="0" lvl="0" marL="457200" rtl="0" algn="l">
              <a:lnSpc>
                <a:spcPct val="100000"/>
              </a:lnSpc>
              <a:spcBef>
                <a:spcPts val="1200"/>
              </a:spcBef>
              <a:spcAft>
                <a:spcPts val="0"/>
              </a:spcAft>
              <a:buSzPts val="1800"/>
              <a:buNone/>
            </a:pPr>
            <a:r>
              <a:t/>
            </a:r>
            <a:endParaRPr sz="3200">
              <a:latin typeface="Arial"/>
              <a:ea typeface="Arial"/>
              <a:cs typeface="Arial"/>
              <a:sym typeface="Arial"/>
            </a:endParaRPr>
          </a:p>
          <a:p>
            <a:pPr indent="0" lvl="0" marL="457200" rtl="0" algn="l">
              <a:lnSpc>
                <a:spcPct val="100000"/>
              </a:lnSpc>
              <a:spcBef>
                <a:spcPts val="0"/>
              </a:spcBef>
              <a:spcAft>
                <a:spcPts val="0"/>
              </a:spcAft>
              <a:buSzPts val="1800"/>
              <a:buNone/>
            </a:pPr>
            <a:r>
              <a:t/>
            </a:r>
            <a:endParaRPr sz="32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27910e22ffa_0_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Trinn/klassemøte</a:t>
            </a:r>
            <a:endParaRPr/>
          </a:p>
        </p:txBody>
      </p:sp>
      <p:sp>
        <p:nvSpPr>
          <p:cNvPr id="204" name="Google Shape;204;g27910e22ffa_0_0"/>
          <p:cNvSpPr txBox="1"/>
          <p:nvPr>
            <p:ph idx="1" type="body"/>
          </p:nvPr>
        </p:nvSpPr>
        <p:spPr>
          <a:xfrm>
            <a:off x="457200" y="570950"/>
            <a:ext cx="8229600" cy="55554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360"/>
              </a:spcBef>
              <a:spcAft>
                <a:spcPts val="0"/>
              </a:spcAft>
              <a:buSzPts val="1800"/>
              <a:buNone/>
            </a:pPr>
            <a:r>
              <a:t/>
            </a:r>
            <a:endParaRPr sz="2300"/>
          </a:p>
          <a:p>
            <a:pPr indent="0" lvl="0" marL="457200" rtl="0" algn="l">
              <a:lnSpc>
                <a:spcPct val="100000"/>
              </a:lnSpc>
              <a:spcBef>
                <a:spcPts val="360"/>
              </a:spcBef>
              <a:spcAft>
                <a:spcPts val="0"/>
              </a:spcAft>
              <a:buSzPts val="1800"/>
              <a:buNone/>
            </a:pPr>
            <a:r>
              <a:t/>
            </a:r>
            <a:endParaRPr sz="2300"/>
          </a:p>
          <a:p>
            <a:pPr indent="0" lvl="0" marL="457200" rtl="0" algn="l">
              <a:lnSpc>
                <a:spcPct val="100000"/>
              </a:lnSpc>
              <a:spcBef>
                <a:spcPts val="360"/>
              </a:spcBef>
              <a:spcAft>
                <a:spcPts val="0"/>
              </a:spcAft>
              <a:buSzPts val="1800"/>
              <a:buNone/>
            </a:pPr>
            <a:r>
              <a:t/>
            </a:r>
            <a:endParaRPr sz="2300"/>
          </a:p>
          <a:p>
            <a:pPr indent="-374650" lvl="0" marL="457200" rtl="0" algn="l">
              <a:spcBef>
                <a:spcPts val="360"/>
              </a:spcBef>
              <a:spcAft>
                <a:spcPts val="0"/>
              </a:spcAft>
              <a:buClr>
                <a:schemeClr val="lt1"/>
              </a:buClr>
              <a:buSzPts val="2300"/>
              <a:buFont typeface="Roboto"/>
              <a:buChar char="●"/>
            </a:pPr>
            <a:r>
              <a:rPr lang="en-US" sz="2300">
                <a:latin typeface="Roboto"/>
                <a:ea typeface="Roboto"/>
                <a:cs typeface="Roboto"/>
                <a:sym typeface="Roboto"/>
              </a:rPr>
              <a:t>2 klassekontakt + 2 vara og 1 FAU-representat + 1 FAU-vara</a:t>
            </a:r>
            <a:endParaRPr sz="2300">
              <a:latin typeface="Roboto"/>
              <a:ea typeface="Roboto"/>
              <a:cs typeface="Roboto"/>
              <a:sym typeface="Roboto"/>
            </a:endParaRPr>
          </a:p>
          <a:p>
            <a:pPr indent="0" lvl="0" marL="457200" rtl="0" algn="l">
              <a:spcBef>
                <a:spcPts val="360"/>
              </a:spcBef>
              <a:spcAft>
                <a:spcPts val="0"/>
              </a:spcAft>
              <a:buSzPts val="1800"/>
              <a:buNone/>
            </a:pPr>
            <a:r>
              <a:rPr lang="en-US" sz="2300">
                <a:latin typeface="Roboto"/>
                <a:ea typeface="Roboto"/>
                <a:cs typeface="Roboto"/>
                <a:sym typeface="Roboto"/>
              </a:rPr>
              <a:t>(4. og 5. trinn ansvar for 17. mai arrangement)</a:t>
            </a:r>
            <a:endParaRPr sz="2300">
              <a:latin typeface="Roboto"/>
              <a:ea typeface="Roboto"/>
              <a:cs typeface="Roboto"/>
              <a:sym typeface="Roboto"/>
            </a:endParaRPr>
          </a:p>
          <a:p>
            <a:pPr indent="0" lvl="0" marL="0" rtl="0" algn="l">
              <a:spcBef>
                <a:spcPts val="360"/>
              </a:spcBef>
              <a:spcAft>
                <a:spcPts val="0"/>
              </a:spcAft>
              <a:buSzPts val="1800"/>
              <a:buNone/>
            </a:pPr>
            <a:r>
              <a:t/>
            </a:r>
            <a:endParaRPr sz="2300">
              <a:latin typeface="Roboto"/>
              <a:ea typeface="Roboto"/>
              <a:cs typeface="Roboto"/>
              <a:sym typeface="Roboto"/>
            </a:endParaRPr>
          </a:p>
          <a:p>
            <a:pPr indent="-374650" lvl="0" marL="457200" rtl="0" algn="l">
              <a:spcBef>
                <a:spcPts val="360"/>
              </a:spcBef>
              <a:spcAft>
                <a:spcPts val="0"/>
              </a:spcAft>
              <a:buClr>
                <a:schemeClr val="lt1"/>
              </a:buClr>
              <a:buSzPts val="2300"/>
              <a:buFont typeface="Roboto"/>
              <a:buChar char="●"/>
            </a:pPr>
            <a:r>
              <a:rPr lang="en-US" sz="2300">
                <a:latin typeface="Roboto"/>
                <a:ea typeface="Roboto"/>
                <a:cs typeface="Roboto"/>
                <a:sym typeface="Roboto"/>
              </a:rPr>
              <a:t>FAU ønsker at dere velger for ut skoleløpet</a:t>
            </a:r>
            <a:endParaRPr sz="2300">
              <a:latin typeface="Roboto"/>
              <a:ea typeface="Roboto"/>
              <a:cs typeface="Roboto"/>
              <a:sym typeface="Roboto"/>
            </a:endParaRPr>
          </a:p>
          <a:p>
            <a:pPr indent="0" lvl="0" marL="0" rtl="0" algn="l">
              <a:spcBef>
                <a:spcPts val="360"/>
              </a:spcBef>
              <a:spcAft>
                <a:spcPts val="0"/>
              </a:spcAft>
              <a:buNone/>
            </a:pPr>
            <a:r>
              <a:t/>
            </a:r>
            <a:endParaRPr sz="2300">
              <a:latin typeface="Roboto"/>
              <a:ea typeface="Roboto"/>
              <a:cs typeface="Roboto"/>
              <a:sym typeface="Roboto"/>
            </a:endParaRPr>
          </a:p>
          <a:p>
            <a:pPr indent="0" lvl="0" marL="0" rtl="0" algn="l">
              <a:spcBef>
                <a:spcPts val="360"/>
              </a:spcBef>
              <a:spcAft>
                <a:spcPts val="0"/>
              </a:spcAft>
              <a:buNone/>
            </a:pPr>
            <a:r>
              <a:t/>
            </a:r>
            <a:endParaRPr sz="2300">
              <a:latin typeface="Roboto"/>
              <a:ea typeface="Roboto"/>
              <a:cs typeface="Roboto"/>
              <a:sym typeface="Roboto"/>
            </a:endParaRPr>
          </a:p>
          <a:p>
            <a:pPr indent="0" lvl="0" marL="0" rtl="0" algn="l">
              <a:spcBef>
                <a:spcPts val="360"/>
              </a:spcBef>
              <a:spcAft>
                <a:spcPts val="0"/>
              </a:spcAft>
              <a:buNone/>
            </a:pPr>
            <a:r>
              <a:rPr lang="en-US" sz="2300">
                <a:latin typeface="Roboto"/>
                <a:ea typeface="Roboto"/>
                <a:cs typeface="Roboto"/>
                <a:sym typeface="Roboto"/>
              </a:rPr>
              <a:t>Trinnmøte</a:t>
            </a:r>
            <a:endParaRPr sz="2300">
              <a:latin typeface="Roboto"/>
              <a:ea typeface="Roboto"/>
              <a:cs typeface="Roboto"/>
              <a:sym typeface="Roboto"/>
            </a:endParaRPr>
          </a:p>
          <a:p>
            <a:pPr indent="0" lvl="0" marL="0" rtl="0" algn="l">
              <a:spcBef>
                <a:spcPts val="360"/>
              </a:spcBef>
              <a:spcAft>
                <a:spcPts val="0"/>
              </a:spcAft>
              <a:buNone/>
            </a:pPr>
            <a:r>
              <a:rPr lang="en-US" sz="2300">
                <a:latin typeface="Roboto"/>
                <a:ea typeface="Roboto"/>
                <a:cs typeface="Roboto"/>
                <a:sym typeface="Roboto"/>
              </a:rPr>
              <a:t>5. trinn - gymsal</a:t>
            </a:r>
            <a:endParaRPr sz="2300">
              <a:latin typeface="Roboto"/>
              <a:ea typeface="Roboto"/>
              <a:cs typeface="Roboto"/>
              <a:sym typeface="Roboto"/>
            </a:endParaRPr>
          </a:p>
          <a:p>
            <a:pPr indent="0" lvl="0" marL="0" rtl="0" algn="l">
              <a:spcBef>
                <a:spcPts val="360"/>
              </a:spcBef>
              <a:spcAft>
                <a:spcPts val="0"/>
              </a:spcAft>
              <a:buNone/>
            </a:pPr>
            <a:r>
              <a:rPr lang="en-US" sz="2300">
                <a:latin typeface="Roboto"/>
                <a:ea typeface="Roboto"/>
                <a:cs typeface="Roboto"/>
                <a:sym typeface="Roboto"/>
              </a:rPr>
              <a:t>6. trinn - biblioteket</a:t>
            </a:r>
            <a:endParaRPr sz="2300">
              <a:latin typeface="Roboto"/>
              <a:ea typeface="Roboto"/>
              <a:cs typeface="Roboto"/>
              <a:sym typeface="Roboto"/>
            </a:endParaRPr>
          </a:p>
          <a:p>
            <a:pPr indent="0" lvl="0" marL="0" rtl="0" algn="l">
              <a:spcBef>
                <a:spcPts val="360"/>
              </a:spcBef>
              <a:spcAft>
                <a:spcPts val="0"/>
              </a:spcAft>
              <a:buNone/>
            </a:pPr>
            <a:r>
              <a:rPr lang="en-US" sz="2300">
                <a:latin typeface="Roboto"/>
                <a:ea typeface="Roboto"/>
                <a:cs typeface="Roboto"/>
                <a:sym typeface="Roboto"/>
              </a:rPr>
              <a:t>7. trinn - 7B sitt klasserom</a:t>
            </a:r>
            <a:endParaRPr sz="2300">
              <a:latin typeface="Roboto"/>
              <a:ea typeface="Roboto"/>
              <a:cs typeface="Roboto"/>
              <a:sym typeface="Roboto"/>
            </a:endParaRPr>
          </a:p>
          <a:p>
            <a:pPr indent="0" lvl="0" marL="0" rtl="0" algn="ctr">
              <a:lnSpc>
                <a:spcPct val="100000"/>
              </a:lnSpc>
              <a:spcBef>
                <a:spcPts val="360"/>
              </a:spcBef>
              <a:spcAft>
                <a:spcPts val="0"/>
              </a:spcAft>
              <a:buSzPts val="1800"/>
              <a:buNone/>
            </a:pPr>
            <a:r>
              <a:t/>
            </a:r>
            <a:endParaRPr sz="2300"/>
          </a:p>
          <a:p>
            <a:pPr indent="0" lvl="0" marL="0" rtl="0" algn="ctr">
              <a:lnSpc>
                <a:spcPct val="100000"/>
              </a:lnSpc>
              <a:spcBef>
                <a:spcPts val="360"/>
              </a:spcBef>
              <a:spcAft>
                <a:spcPts val="0"/>
              </a:spcAft>
              <a:buSzPts val="1800"/>
              <a:buNone/>
            </a:pPr>
            <a:r>
              <a:t/>
            </a:r>
            <a:endParaRPr sz="1600"/>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2011-05-19T06:18:12Z</dcterms:created>
  <dc:creator>Bergen Kommune</dc:creator>
</cp:coreProperties>
</file>

<file path=docProps/custom.xml><?xml version="1.0" encoding="utf-8"?>
<Properties xmlns="http://schemas.openxmlformats.org/officeDocument/2006/custom-properties" xmlns:vt="http://schemas.openxmlformats.org/officeDocument/2006/docPropsVTypes"/>
</file>