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71" r:id="rId5"/>
    <p:sldId id="270" r:id="rId6"/>
    <p:sldId id="274" r:id="rId7"/>
    <p:sldId id="267" r:id="rId8"/>
    <p:sldId id="276" r:id="rId9"/>
    <p:sldId id="278" r:id="rId10"/>
    <p:sldId id="273" r:id="rId11"/>
    <p:sldId id="269" r:id="rId12"/>
    <p:sldId id="275" r:id="rId13"/>
    <p:sldId id="272" r:id="rId14"/>
    <p:sldId id="279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E80E9E-677C-4828-B688-ED0F759C14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ACBA2B4-95A5-405A-903E-67C3604E3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1A8247-9139-4518-9EA0-C11B8779F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6910-50AD-4949-8FD7-F917485E7C52}" type="datetimeFigureOut">
              <a:rPr lang="nb-NO" smtClean="0"/>
              <a:t>11.09.2024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15D857D-17AD-4977-A52E-F795D2C47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FA711D8-FF1C-4734-9E39-2F6361A5E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DDC5-2317-4356-8AC7-C7ABB031FE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5335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2870EA-6EF5-430E-A19D-51C0292EA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19C1A24-A3DC-418F-97F7-878F31570C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17ACC86-FCBE-4AD2-A432-0D6099DCD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6910-50AD-4949-8FD7-F917485E7C52}" type="datetimeFigureOut">
              <a:rPr lang="nb-NO" smtClean="0"/>
              <a:t>11.09.2024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2E845B0-0D36-4CA5-A781-7C3BDDED5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D9B267B-77D6-4F0F-8D5B-58A505280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DDC5-2317-4356-8AC7-C7ABB031FE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7893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C375782B-B658-45C5-85D9-9176BBC4C3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6CACDDD-B855-4760-A775-EA2BE498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46C22C2-0B9F-4518-9202-95D11D52B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6910-50AD-4949-8FD7-F917485E7C52}" type="datetimeFigureOut">
              <a:rPr lang="nb-NO" smtClean="0"/>
              <a:t>11.09.2024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A24EE86-62C1-4937-88EA-997F95DBB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6222564-E51D-4FE1-B312-C2D51E090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DDC5-2317-4356-8AC7-C7ABB031FE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122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FECBE9-0B72-4D2A-A0EF-395AB3552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FF5D28C-A618-4D14-84DC-8447F7495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2F9E35F-EE38-4324-83B3-E8E98B448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6910-50AD-4949-8FD7-F917485E7C52}" type="datetimeFigureOut">
              <a:rPr lang="nb-NO" smtClean="0"/>
              <a:t>11.09.2024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4394A3A-E39C-4974-AFF4-715660D34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87E1D33-CAC3-42CA-99C7-50E6ABB5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DDC5-2317-4356-8AC7-C7ABB031FE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0088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20F64A-1A24-43A4-AB4C-CEE589DEA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7DE7838-6438-4BED-9EBE-C23062DB5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B5A5124-4FBB-469D-A083-FE30E685F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6910-50AD-4949-8FD7-F917485E7C52}" type="datetimeFigureOut">
              <a:rPr lang="nb-NO" smtClean="0"/>
              <a:t>11.09.2024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A8C6832-6DD9-45D4-BAD3-1A75A5D6B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B396EE-062C-4713-B1B2-7C34437F6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DDC5-2317-4356-8AC7-C7ABB031FE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121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E5224D-3AC9-49E6-B082-5BC9096F3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6BAE069-33FB-4EAD-B3DC-BACDB8BFEB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B78004C-59B0-44A3-8A47-6605BD853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6B231C8-70EF-4B32-9FBC-39C92AF94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6910-50AD-4949-8FD7-F917485E7C52}" type="datetimeFigureOut">
              <a:rPr lang="nb-NO" smtClean="0"/>
              <a:t>11.09.2024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9D35FA8-68F2-4477-9B87-FFD540BF8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CBAF382-3689-45FA-9562-7B8F8B61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DDC5-2317-4356-8AC7-C7ABB031FE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3701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659D2D-039B-4625-8FD7-80265D0ED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5AB32C5-8EC9-4114-BE93-B08A66DAA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DB7144B-76E3-4965-8AE2-A59088293D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31B3AE4-366B-4B16-851F-4ABE45086E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F51591A-8C65-479E-A8B8-B0FE33D1A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57350201-CA43-4A76-A54C-E160345CE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6910-50AD-4949-8FD7-F917485E7C52}" type="datetimeFigureOut">
              <a:rPr lang="nb-NO" smtClean="0"/>
              <a:t>11.09.2024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44A68242-6B4B-4A89-8CC3-05B370716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22C4FE5D-F246-49C8-9D14-349AF4181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DDC5-2317-4356-8AC7-C7ABB031FE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2321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8DFC36-2E06-4B01-A9C2-EB9FB5B65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B631072-A04E-4847-ACDA-33A7D6F9E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6910-50AD-4949-8FD7-F917485E7C52}" type="datetimeFigureOut">
              <a:rPr lang="nb-NO" smtClean="0"/>
              <a:t>11.09.2024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0A629FF-EF94-4F91-A3CD-5DDC96FE2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6F3F509-198E-472C-9190-386ECDA49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DDC5-2317-4356-8AC7-C7ABB031FE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3437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89D2751-B98E-4C3C-BFFB-CE42A0DD0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6910-50AD-4949-8FD7-F917485E7C52}" type="datetimeFigureOut">
              <a:rPr lang="nb-NO" smtClean="0"/>
              <a:t>11.09.2024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1C2079F-54C5-4932-A752-0C1335F4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D860D8A-1C02-4E9E-9FD0-BABE052F4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DDC5-2317-4356-8AC7-C7ABB031FE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3973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362123-672A-4626-86F5-053BC4FB7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1EFA2E0-68E4-4C9E-AC58-21845B1AE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390F3D9-7557-406A-A304-1FEFDB846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793CA77-E895-4B84-BCC0-BD9DE843B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6910-50AD-4949-8FD7-F917485E7C52}" type="datetimeFigureOut">
              <a:rPr lang="nb-NO" smtClean="0"/>
              <a:t>11.09.2024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D1805AD-A21C-4C24-A4CA-65F0018AC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D4A4400-7EC5-4A45-B2B9-29289449F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DDC5-2317-4356-8AC7-C7ABB031FE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665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CE54EE8-DD71-4137-905B-9AF5DC20F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905FFE7-1725-42E9-8B39-135F62320C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69DE4CA-1DE6-4B9D-A618-6BCF647BF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B663FFB-EBC9-438B-B32E-9D0496A9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6910-50AD-4949-8FD7-F917485E7C52}" type="datetimeFigureOut">
              <a:rPr lang="nb-NO" smtClean="0"/>
              <a:t>11.09.2024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1851004-3BB7-474E-A0B3-9912B8279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B6B26F0-4B0A-4F28-AC6E-5F55EA595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DDC5-2317-4356-8AC7-C7ABB031FE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2805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4DA74B6-74D7-4273-8423-AEE2E4D90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9AF0C2B-B2D3-497A-92B9-6C760203E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1F3E80B-E66B-47BF-B885-2717084625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6910-50AD-4949-8FD7-F917485E7C52}" type="datetimeFigureOut">
              <a:rPr lang="nb-NO" smtClean="0"/>
              <a:t>11.09.2024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5886204-20D9-4EFA-8CF6-062426884A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813C6F0-A1C6-4038-8E3D-A20358A01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EDDC5-2317-4356-8AC7-C7ABB031FE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8886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ergen.kommune.no/omkommunen/avdelinger/garnes-ungdomsskul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0" cy="457200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6096000" cy="4572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FD61B3C-41C5-48BA-A860-33458BD6E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8969"/>
            <a:ext cx="9144000" cy="3230994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2795A72-80C7-4E24-9202-D990CC44D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085" y="4152206"/>
            <a:ext cx="10638971" cy="1856708"/>
          </a:xfrm>
        </p:spPr>
        <p:txBody>
          <a:bodyPr>
            <a:normAutofit fontScale="70000" lnSpcReduction="20000"/>
          </a:bodyPr>
          <a:lstStyle/>
          <a:p>
            <a:endParaRPr lang="nb-NO" sz="6000" b="1" dirty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r>
              <a:rPr lang="nb-NO" sz="60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Foreldremøte </a:t>
            </a:r>
          </a:p>
          <a:p>
            <a:r>
              <a:rPr lang="nb-NO" sz="60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Garnes </a:t>
            </a:r>
            <a:r>
              <a:rPr lang="nb-NO" sz="6000" b="1" dirty="0" err="1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ungdomsskule</a:t>
            </a:r>
            <a:r>
              <a:rPr lang="nb-NO" sz="60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218635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6F25158-D2B7-4D17-9F90-CAC4B6B016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19250" r="66407" b="4189"/>
          <a:stretch/>
        </p:blipFill>
        <p:spPr>
          <a:xfrm>
            <a:off x="4837113" y="642938"/>
            <a:ext cx="4056063" cy="5567363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CC10F0A3-7CA7-4C04-9716-B47CA6470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438" y="642938"/>
            <a:ext cx="2535238" cy="2535238"/>
          </a:xfrm>
          <a:prstGeom prst="rect">
            <a:avLst/>
          </a:prstGeom>
        </p:spPr>
      </p:pic>
      <p:pic>
        <p:nvPicPr>
          <p:cNvPr id="13" name="Plassholder for innhold 12">
            <a:extLst>
              <a:ext uri="{FF2B5EF4-FFF2-40B4-BE49-F238E27FC236}">
                <a16:creationId xmlns:a16="http://schemas.microsoft.com/office/drawing/2014/main" id="{29A75571-ACED-4B9B-9F25-F7C65724B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 bwMode="auto">
          <a:xfrm>
            <a:off x="8961438" y="3246438"/>
            <a:ext cx="2535238" cy="296386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3B8ED667-A691-48BB-BF84-53928560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INFORMASJONSHEFTE TIL FØRESETTE</a:t>
            </a:r>
          </a:p>
        </p:txBody>
      </p:sp>
    </p:spTree>
    <p:extLst>
      <p:ext uri="{BB962C8B-B14F-4D97-AF65-F5344CB8AC3E}">
        <p14:creationId xmlns:p14="http://schemas.microsoft.com/office/powerpoint/2010/main" val="3283708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D955D4-26ED-4620-AE79-65E8F797F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SAMARBEID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B8BFA86-1C14-4A01-B323-E6DEF51E1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FAU  - valg av representant til FAU</a:t>
            </a:r>
          </a:p>
          <a:p>
            <a:r>
              <a:rPr lang="nb-NO" dirty="0"/>
              <a:t>Val av 2 </a:t>
            </a:r>
            <a:r>
              <a:rPr lang="nb-NO" dirty="0" err="1"/>
              <a:t>klassekontaktar</a:t>
            </a:r>
            <a:r>
              <a:rPr lang="nb-NO" dirty="0"/>
              <a:t>  (derav </a:t>
            </a:r>
            <a:r>
              <a:rPr lang="nb-NO" dirty="0" err="1"/>
              <a:t>ein</a:t>
            </a:r>
            <a:r>
              <a:rPr lang="nb-NO" dirty="0"/>
              <a:t> til FAU den andre vara til FAU) </a:t>
            </a:r>
          </a:p>
          <a:p>
            <a:r>
              <a:rPr lang="nb-NO" dirty="0"/>
              <a:t>Kort FAU møte tirsdag 10.september </a:t>
            </a:r>
            <a:r>
              <a:rPr lang="nb-NO" dirty="0" err="1"/>
              <a:t>kl</a:t>
            </a:r>
            <a:r>
              <a:rPr lang="nb-NO" dirty="0"/>
              <a:t> 20.</a:t>
            </a:r>
          </a:p>
          <a:p>
            <a:r>
              <a:rPr lang="nb-NO" dirty="0"/>
              <a:t>KOMMUNIKASJON  SKULE –HEIM</a:t>
            </a:r>
          </a:p>
          <a:p>
            <a:pPr marL="0" indent="0">
              <a:buNone/>
            </a:pPr>
            <a:r>
              <a:rPr lang="nb-NO" dirty="0"/>
              <a:t>   </a:t>
            </a:r>
            <a:r>
              <a:rPr lang="nb-NO" dirty="0" err="1"/>
              <a:t>Skulen</a:t>
            </a:r>
            <a:r>
              <a:rPr lang="nb-NO" dirty="0"/>
              <a:t> si heimeside: </a:t>
            </a:r>
          </a:p>
          <a:p>
            <a:pPr marL="0" indent="0">
              <a:buNone/>
            </a:pPr>
            <a:r>
              <a:rPr lang="nb-NO" dirty="0">
                <a:hlinkClick r:id="rId2"/>
              </a:rPr>
              <a:t>   Bergen kommune - Garnes ungdomsskule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Kontaktskjema – sikker kommunikasjon. Bruk sikker kommunikasjon til </a:t>
            </a:r>
            <a:r>
              <a:rPr lang="nb-NO" dirty="0" err="1"/>
              <a:t>skuleleiinga</a:t>
            </a:r>
            <a:r>
              <a:rPr lang="nb-NO" dirty="0"/>
              <a:t>. </a:t>
            </a:r>
          </a:p>
          <a:p>
            <a:r>
              <a:rPr lang="nb-NO" dirty="0" err="1"/>
              <a:t>Helsesjukepleiar</a:t>
            </a:r>
            <a:endParaRPr lang="nb-NO" dirty="0"/>
          </a:p>
          <a:p>
            <a:r>
              <a:rPr lang="nb-NO" dirty="0"/>
              <a:t>Utekontakten</a:t>
            </a:r>
          </a:p>
        </p:txBody>
      </p:sp>
    </p:spTree>
    <p:extLst>
      <p:ext uri="{BB962C8B-B14F-4D97-AF65-F5344CB8AC3E}">
        <p14:creationId xmlns:p14="http://schemas.microsoft.com/office/powerpoint/2010/main" val="2600630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5699D-DDEE-4083-B9CA-898D2A319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Lærarar</a:t>
            </a:r>
            <a:r>
              <a:rPr lang="nb-NO" dirty="0"/>
              <a:t> på trinnet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36F43A2-24F9-40C8-8AEB-FF3D42FCB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nb-NO" dirty="0"/>
          </a:p>
          <a:p>
            <a:r>
              <a:rPr lang="nb-NO" dirty="0"/>
              <a:t>9A Jan Petter Farestveit og Lars Olav Brattabø</a:t>
            </a:r>
          </a:p>
          <a:p>
            <a:r>
              <a:rPr lang="nb-NO" dirty="0"/>
              <a:t>9B Martine Jahren og Therese Kroken Arnesen</a:t>
            </a:r>
          </a:p>
          <a:p>
            <a:r>
              <a:rPr lang="nb-NO" dirty="0"/>
              <a:t>9C Cecilie Grimstad og Torbjørn Ask</a:t>
            </a:r>
          </a:p>
          <a:p>
            <a:r>
              <a:rPr lang="nb-NO" dirty="0"/>
              <a:t>9D Jørn Bakervik og Kristin Herfindal Grøndal</a:t>
            </a:r>
          </a:p>
          <a:p>
            <a:r>
              <a:rPr lang="nb-NO" dirty="0"/>
              <a:t>9E Henrik Røsseland og Ruben Benes</a:t>
            </a:r>
          </a:p>
          <a:p>
            <a:r>
              <a:rPr lang="nb-NO" dirty="0"/>
              <a:t>9F Bjarte Aaland og Sandra Olin Kjøsnes</a:t>
            </a:r>
          </a:p>
          <a:p>
            <a:pPr marL="0" indent="0">
              <a:buNone/>
            </a:pPr>
            <a:r>
              <a:rPr lang="nb-NO" dirty="0"/>
              <a:t>Andre </a:t>
            </a:r>
            <a:r>
              <a:rPr lang="nb-NO" dirty="0" err="1"/>
              <a:t>faglærarar</a:t>
            </a:r>
            <a:r>
              <a:rPr lang="nb-NO" dirty="0"/>
              <a:t>: Marina Louise Rasmussen</a:t>
            </a:r>
          </a:p>
          <a:p>
            <a:pPr marL="0" indent="0">
              <a:buNone/>
            </a:pPr>
            <a:r>
              <a:rPr lang="nb-NO" dirty="0"/>
              <a:t>Elevassistent: Anette Brekke </a:t>
            </a:r>
          </a:p>
          <a:p>
            <a:pPr marL="0" indent="0">
              <a:buNone/>
            </a:pPr>
            <a:r>
              <a:rPr lang="nb-NO" dirty="0" err="1"/>
              <a:t>Miljøarbeidar</a:t>
            </a:r>
            <a:r>
              <a:rPr lang="nb-NO" dirty="0"/>
              <a:t>: Connie Bolstad </a:t>
            </a:r>
          </a:p>
        </p:txBody>
      </p:sp>
    </p:spTree>
    <p:extLst>
      <p:ext uri="{BB962C8B-B14F-4D97-AF65-F5344CB8AC3E}">
        <p14:creationId xmlns:p14="http://schemas.microsoft.com/office/powerpoint/2010/main" val="259716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31A56E-3E7E-4269-B64B-D6C3B090B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Rom for klassemøte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AA31988-FC5D-4EC7-BF02-917DEEA12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Klasse 9A – rom G114</a:t>
            </a:r>
          </a:p>
          <a:p>
            <a:pPr marL="0" indent="0">
              <a:buNone/>
            </a:pPr>
            <a:r>
              <a:rPr lang="nb-NO" dirty="0"/>
              <a:t>Klasse 9B – rom G206</a:t>
            </a:r>
          </a:p>
          <a:p>
            <a:pPr marL="0" indent="0">
              <a:buNone/>
            </a:pPr>
            <a:r>
              <a:rPr lang="nb-NO" dirty="0"/>
              <a:t>Klasse 9C – rom G302</a:t>
            </a:r>
          </a:p>
          <a:p>
            <a:pPr marL="0" indent="0">
              <a:buNone/>
            </a:pPr>
            <a:r>
              <a:rPr lang="nb-NO" dirty="0"/>
              <a:t>Klasse 9D – rom G121</a:t>
            </a:r>
          </a:p>
          <a:p>
            <a:pPr marL="0" indent="0">
              <a:buNone/>
            </a:pPr>
            <a:r>
              <a:rPr lang="nb-NO" dirty="0"/>
              <a:t>Klasse 9E – rom G208</a:t>
            </a:r>
          </a:p>
          <a:p>
            <a:pPr marL="0" indent="0">
              <a:buNone/>
            </a:pPr>
            <a:r>
              <a:rPr lang="nb-NO" dirty="0"/>
              <a:t>Klasse 9F – rom G207</a:t>
            </a:r>
          </a:p>
          <a:p>
            <a:pPr marL="0" indent="0">
              <a:buNone/>
            </a:pPr>
            <a:r>
              <a:rPr lang="nb-NO" dirty="0"/>
              <a:t>Dersom du er usikker på kva for </a:t>
            </a:r>
            <a:r>
              <a:rPr lang="nb-NO" dirty="0" err="1"/>
              <a:t>ein</a:t>
            </a:r>
            <a:r>
              <a:rPr lang="nb-NO" dirty="0"/>
              <a:t> klasse ditt barn går i, har </a:t>
            </a:r>
            <a:r>
              <a:rPr lang="nb-NO" dirty="0" err="1"/>
              <a:t>lærarane</a:t>
            </a:r>
            <a:r>
              <a:rPr lang="nb-NO" dirty="0"/>
              <a:t> klasseliste. </a:t>
            </a:r>
          </a:p>
        </p:txBody>
      </p:sp>
    </p:spTree>
    <p:extLst>
      <p:ext uri="{BB962C8B-B14F-4D97-AF65-F5344CB8AC3E}">
        <p14:creationId xmlns:p14="http://schemas.microsoft.com/office/powerpoint/2010/main" val="1339960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ssholder for innhold 4" descr="Et bilde som inneholder tre, i luften, Flyfoto, utendørs">
            <a:extLst>
              <a:ext uri="{FF2B5EF4-FFF2-40B4-BE49-F238E27FC236}">
                <a16:creationId xmlns:a16="http://schemas.microsoft.com/office/drawing/2014/main" id="{CD042FB5-E3F4-4BCE-09A8-0658B17099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006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4AFD51-EBA0-4A07-9DE7-95F13D26C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Innhald</a:t>
            </a:r>
            <a:r>
              <a:rPr lang="nb-NO" dirty="0"/>
              <a:t>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C01F639-4AD4-44A7-A84E-8FFB525C4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1429"/>
            <a:ext cx="10515600" cy="4725534"/>
          </a:xfrm>
        </p:spPr>
        <p:txBody>
          <a:bodyPr>
            <a:normAutofit/>
          </a:bodyPr>
          <a:lstStyle/>
          <a:p>
            <a:r>
              <a:rPr lang="nb-NO" dirty="0" err="1"/>
              <a:t>Skulen</a:t>
            </a:r>
            <a:r>
              <a:rPr lang="nb-NO" dirty="0"/>
              <a:t> sine satsingsområde</a:t>
            </a:r>
          </a:p>
          <a:p>
            <a:endParaRPr lang="nb-NO" dirty="0"/>
          </a:p>
          <a:p>
            <a:pPr lvl="0"/>
            <a:r>
              <a:rPr lang="nn-NO" dirty="0"/>
              <a:t>Skulen sitt arbeid med sosial kompetanse</a:t>
            </a:r>
          </a:p>
          <a:p>
            <a:pPr lvl="0"/>
            <a:endParaRPr lang="nb-NO" dirty="0"/>
          </a:p>
          <a:p>
            <a:pPr lvl="0"/>
            <a:r>
              <a:rPr lang="nn-NO" dirty="0"/>
              <a:t>Om §12 – retten til eit trygt og godt skulemiljø</a:t>
            </a:r>
          </a:p>
          <a:p>
            <a:pPr lvl="0"/>
            <a:endParaRPr lang="nn-NO" dirty="0"/>
          </a:p>
          <a:p>
            <a:pPr lvl="0"/>
            <a:r>
              <a:rPr lang="nb-NO" dirty="0"/>
              <a:t>Gratisprinsippet</a:t>
            </a:r>
          </a:p>
          <a:p>
            <a:pPr marL="0" lvl="0" indent="0">
              <a:buNone/>
            </a:pPr>
            <a:endParaRPr lang="nb-NO" dirty="0"/>
          </a:p>
          <a:p>
            <a:pPr marL="0" lvl="0" indent="0">
              <a:buNone/>
            </a:pPr>
            <a:r>
              <a:rPr lang="nb-NO" dirty="0"/>
              <a:t>*Samarbeid</a:t>
            </a:r>
          </a:p>
          <a:p>
            <a:pPr marL="0" lv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7556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6CAD6A-F525-4A78-B2AF-97E3F87B2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SATSINGSOMRÅDE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AE537BB-DBC2-4585-831E-CCD010803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 Digitale </a:t>
            </a:r>
            <a:r>
              <a:rPr lang="nb-NO" dirty="0" err="1"/>
              <a:t>ferdigheiter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Tilpassa opplæring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 Individuell vurdering</a:t>
            </a:r>
          </a:p>
        </p:txBody>
      </p:sp>
    </p:spTree>
    <p:extLst>
      <p:ext uri="{BB962C8B-B14F-4D97-AF65-F5344CB8AC3E}">
        <p14:creationId xmlns:p14="http://schemas.microsoft.com/office/powerpoint/2010/main" val="1034124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Opplæringslova § 12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5798" y="2133600"/>
            <a:ext cx="5421523" cy="283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07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Opplæringslova § 12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n-NO" dirty="0"/>
              <a:t> §12 Retten til eit trygt og godt skulemiljø</a:t>
            </a:r>
          </a:p>
          <a:p>
            <a:r>
              <a:rPr lang="nn-NO" dirty="0"/>
              <a:t>Alle elevar har rett til eit trygt og godt skulemiljø som fremjar helse, trivsel og læring.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dirty="0"/>
              <a:t>Systemarbeid for heile skulen, trinnet og klassen.</a:t>
            </a:r>
          </a:p>
          <a:p>
            <a:pPr marL="0" indent="0">
              <a:buNone/>
            </a:pPr>
            <a:r>
              <a:rPr lang="nn-NO" dirty="0"/>
              <a:t>PALS – positiv åtferd, støttande læringsmiljø og samhandling.</a:t>
            </a:r>
          </a:p>
          <a:p>
            <a:pPr marL="0" indent="0">
              <a:buNone/>
            </a:pPr>
            <a:r>
              <a:rPr lang="nn-NO" dirty="0"/>
              <a:t>Særleg fokus på relasjonar.</a:t>
            </a:r>
          </a:p>
          <a:p>
            <a:pPr marL="0" indent="0">
              <a:buNone/>
            </a:pPr>
            <a:r>
              <a:rPr lang="nn-NO" dirty="0"/>
              <a:t>Skulemiljøtime 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dirty="0"/>
              <a:t>Saker som gjeld einskilde elevar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dirty="0"/>
              <a:t>Ønske om at føresette har låg terskel for kontakt. </a:t>
            </a:r>
          </a:p>
          <a:p>
            <a:pPr marL="0" indent="0">
              <a:buNone/>
            </a:pPr>
            <a:r>
              <a:rPr lang="nn-NO" dirty="0"/>
              <a:t>Dialog og samarbeid!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76940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0A17A2-7194-44A0-BDFF-E99662B40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SKULEREGLAR  ( tidl. Ordensreglement)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48DF50A-68F9-4F6A-BE40-0F524B674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Nytt i Bergen kommune haust 2024. </a:t>
            </a:r>
          </a:p>
          <a:p>
            <a:pPr marL="0" indent="0">
              <a:buNone/>
            </a:pPr>
            <a:r>
              <a:rPr lang="nb-NO" dirty="0"/>
              <a:t>    Oppfølgjing ved </a:t>
            </a:r>
            <a:r>
              <a:rPr lang="nb-NO" dirty="0" err="1"/>
              <a:t>brot</a:t>
            </a:r>
            <a:r>
              <a:rPr lang="nb-NO" dirty="0"/>
              <a:t> på </a:t>
            </a:r>
            <a:r>
              <a:rPr lang="nb-NO" dirty="0" err="1"/>
              <a:t>skulereglar</a:t>
            </a:r>
            <a:r>
              <a:rPr lang="nb-NO" dirty="0"/>
              <a:t>.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CB og bøker</a:t>
            </a:r>
          </a:p>
          <a:p>
            <a:endParaRPr lang="nb-NO" dirty="0"/>
          </a:p>
          <a:p>
            <a:r>
              <a:rPr lang="nb-NO" dirty="0"/>
              <a:t>Kostbart </a:t>
            </a:r>
            <a:r>
              <a:rPr lang="nb-NO" dirty="0" err="1"/>
              <a:t>personleg</a:t>
            </a:r>
            <a:r>
              <a:rPr lang="nb-NO" dirty="0"/>
              <a:t> utstyr</a:t>
            </a:r>
          </a:p>
        </p:txBody>
      </p:sp>
    </p:spTree>
    <p:extLst>
      <p:ext uri="{BB962C8B-B14F-4D97-AF65-F5344CB8AC3E}">
        <p14:creationId xmlns:p14="http://schemas.microsoft.com/office/powerpoint/2010/main" val="2997659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C9E414-489F-4EA8-856F-5A11896D5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GRATISPRINSIPPET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64CFBDA-976F-4B15-BABE-8355C7089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Alle aktivitetar i skulen sin regi skal vere gratis.</a:t>
            </a:r>
          </a:p>
          <a:p>
            <a:endParaRPr lang="nn-NO" dirty="0"/>
          </a:p>
          <a:p>
            <a:endParaRPr lang="nn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241" y="3000807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99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7D1056-0E3B-9ED1-4C25-5FF5723DE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Fagdag i bedrift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CDA3BF7-BA3F-30A3-4456-098C226F6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UDV – utdanningsvalg på 9. trinn, </a:t>
            </a:r>
            <a:r>
              <a:rPr lang="nb-NO" dirty="0" err="1"/>
              <a:t>elevane</a:t>
            </a:r>
            <a:r>
              <a:rPr lang="nb-NO" dirty="0"/>
              <a:t> får </a:t>
            </a:r>
            <a:r>
              <a:rPr lang="nb-NO" dirty="0" err="1"/>
              <a:t>tilbod</a:t>
            </a:r>
            <a:r>
              <a:rPr lang="nb-NO" dirty="0"/>
              <a:t> om </a:t>
            </a:r>
            <a:r>
              <a:rPr lang="nb-NO" dirty="0" err="1"/>
              <a:t>ein</a:t>
            </a:r>
            <a:r>
              <a:rPr lang="nb-NO" dirty="0"/>
              <a:t> fagdag i bedrift. </a:t>
            </a:r>
          </a:p>
          <a:p>
            <a:r>
              <a:rPr lang="nb-NO" dirty="0"/>
              <a:t>I veke 21 skal </a:t>
            </a:r>
            <a:r>
              <a:rPr lang="nb-NO" dirty="0" err="1"/>
              <a:t>elevane</a:t>
            </a:r>
            <a:r>
              <a:rPr lang="nb-NO" dirty="0"/>
              <a:t> ha arbeidsveke</a:t>
            </a:r>
          </a:p>
          <a:p>
            <a:r>
              <a:rPr lang="nb-NO" dirty="0"/>
              <a:t>Alle må </a:t>
            </a:r>
            <a:r>
              <a:rPr lang="nb-NO" dirty="0" err="1"/>
              <a:t>søkje</a:t>
            </a:r>
            <a:r>
              <a:rPr lang="nb-NO" dirty="0"/>
              <a:t> på </a:t>
            </a:r>
            <a:r>
              <a:rPr lang="nb-NO" dirty="0" err="1"/>
              <a:t>eit</a:t>
            </a:r>
            <a:r>
              <a:rPr lang="nb-NO" dirty="0"/>
              <a:t> programfag</a:t>
            </a:r>
          </a:p>
          <a:p>
            <a:pPr lvl="1"/>
            <a:r>
              <a:rPr lang="nb-NO" dirty="0"/>
              <a:t>10 programfag på yrkesfag </a:t>
            </a:r>
          </a:p>
          <a:p>
            <a:pPr lvl="1"/>
            <a:r>
              <a:rPr lang="nb-NO" dirty="0"/>
              <a:t>5 programfag på studiespesialisering </a:t>
            </a:r>
          </a:p>
        </p:txBody>
      </p:sp>
    </p:spTree>
    <p:extLst>
      <p:ext uri="{BB962C8B-B14F-4D97-AF65-F5344CB8AC3E}">
        <p14:creationId xmlns:p14="http://schemas.microsoft.com/office/powerpoint/2010/main" val="3808943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Helsesjukepleiar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Irmelin Eikefet Knudsen og Brita Tveit er </a:t>
            </a:r>
            <a:r>
              <a:rPr lang="nb-NO" dirty="0" err="1"/>
              <a:t>helsesjukepleiarar</a:t>
            </a:r>
            <a:r>
              <a:rPr lang="nb-NO" dirty="0"/>
              <a:t> ved vår skule</a:t>
            </a:r>
          </a:p>
          <a:p>
            <a:r>
              <a:rPr lang="nb-NO" dirty="0"/>
              <a:t> Irmelin Eikefet Knudsen er </a:t>
            </a:r>
            <a:r>
              <a:rPr lang="nb-NO" dirty="0" err="1"/>
              <a:t>tilstades</a:t>
            </a:r>
            <a:r>
              <a:rPr lang="nb-NO" dirty="0"/>
              <a:t> mandag og fredag og </a:t>
            </a:r>
            <a:r>
              <a:rPr lang="nb-NO" dirty="0" err="1"/>
              <a:t>annankvar</a:t>
            </a:r>
            <a:r>
              <a:rPr lang="nb-NO" dirty="0"/>
              <a:t> onsdag. Kan kontakttast på 40816753, eller på melding på </a:t>
            </a:r>
            <a:r>
              <a:rPr lang="nb-NO" dirty="0" err="1"/>
              <a:t>HelseNorge</a:t>
            </a:r>
            <a:r>
              <a:rPr lang="nb-NO" dirty="0"/>
              <a:t>.</a:t>
            </a:r>
          </a:p>
          <a:p>
            <a:r>
              <a:rPr lang="nb-NO" dirty="0"/>
              <a:t>Brita Tveit er </a:t>
            </a:r>
            <a:r>
              <a:rPr lang="nb-NO" dirty="0" err="1"/>
              <a:t>tilstades</a:t>
            </a:r>
            <a:r>
              <a:rPr lang="nb-NO" dirty="0"/>
              <a:t> onsdag og fredag. Kan kontakttast på tlf. 40815613, eller på melding på </a:t>
            </a:r>
            <a:r>
              <a:rPr lang="nb-NO" dirty="0" err="1"/>
              <a:t>HelseNorge</a:t>
            </a:r>
            <a:r>
              <a:rPr lang="nb-NO" dirty="0"/>
              <a:t>.</a:t>
            </a:r>
          </a:p>
          <a:p>
            <a:r>
              <a:rPr lang="nb-NO" dirty="0" err="1"/>
              <a:t>Skulehelsetenesta</a:t>
            </a:r>
            <a:r>
              <a:rPr lang="nb-NO" dirty="0"/>
              <a:t> er </a:t>
            </a:r>
            <a:r>
              <a:rPr lang="nb-NO" dirty="0" err="1"/>
              <a:t>ein</a:t>
            </a:r>
            <a:r>
              <a:rPr lang="nb-NO" dirty="0"/>
              <a:t> del av Barne- og </a:t>
            </a:r>
            <a:r>
              <a:rPr lang="nb-NO" dirty="0" err="1"/>
              <a:t>familitenesta</a:t>
            </a:r>
            <a:r>
              <a:rPr lang="nb-NO" dirty="0"/>
              <a:t> i Bergen kommune. </a:t>
            </a:r>
            <a:r>
              <a:rPr lang="nb-NO" dirty="0" err="1"/>
              <a:t>Tjenesta</a:t>
            </a:r>
            <a:r>
              <a:rPr lang="nb-NO" dirty="0"/>
              <a:t> er </a:t>
            </a:r>
            <a:r>
              <a:rPr lang="nb-NO" dirty="0" err="1"/>
              <a:t>eit</a:t>
            </a:r>
            <a:r>
              <a:rPr lang="nb-NO" dirty="0"/>
              <a:t> </a:t>
            </a:r>
            <a:r>
              <a:rPr lang="nb-NO" dirty="0" err="1"/>
              <a:t>lavterskeltilbod</a:t>
            </a:r>
            <a:r>
              <a:rPr lang="nb-NO" dirty="0"/>
              <a:t>. Vi </a:t>
            </a:r>
            <a:r>
              <a:rPr lang="nb-NO" dirty="0" err="1"/>
              <a:t>oppfordrar</a:t>
            </a:r>
            <a:r>
              <a:rPr lang="nb-NO" dirty="0"/>
              <a:t> barn og </a:t>
            </a:r>
            <a:r>
              <a:rPr lang="nb-NO" dirty="0" err="1"/>
              <a:t>føresette</a:t>
            </a:r>
            <a:r>
              <a:rPr lang="nb-NO" dirty="0"/>
              <a:t> å ta kontakt ved behov!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2190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2116</TotalTime>
  <Words>451</Words>
  <Application>Microsoft Office PowerPoint</Application>
  <PresentationFormat>Widescreen</PresentationFormat>
  <Paragraphs>85</Paragraphs>
  <Slides>14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Office-tema</vt:lpstr>
      <vt:lpstr>PowerPoint-presentasjon</vt:lpstr>
      <vt:lpstr>Innhald:</vt:lpstr>
      <vt:lpstr>SATSINGSOMRÅDE</vt:lpstr>
      <vt:lpstr>Opplæringslova § 12</vt:lpstr>
      <vt:lpstr>Opplæringslova § 12 </vt:lpstr>
      <vt:lpstr>SKULEREGLAR  ( tidl. Ordensreglement)</vt:lpstr>
      <vt:lpstr>GRATISPRINSIPPET</vt:lpstr>
      <vt:lpstr>Fagdag i bedrift </vt:lpstr>
      <vt:lpstr>Helsesjukepleiar</vt:lpstr>
      <vt:lpstr>INFORMASJONSHEFTE TIL FØRESETTE</vt:lpstr>
      <vt:lpstr>SAMARBEID</vt:lpstr>
      <vt:lpstr>Lærarar på trinnet </vt:lpstr>
      <vt:lpstr>Rom for klassemøte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Sundfjord, Bente</dc:creator>
  <cp:lastModifiedBy>Rivenes, Elin Blom</cp:lastModifiedBy>
  <cp:revision>70</cp:revision>
  <cp:lastPrinted>2022-09-06T14:04:29Z</cp:lastPrinted>
  <dcterms:created xsi:type="dcterms:W3CDTF">2018-09-04T10:08:57Z</dcterms:created>
  <dcterms:modified xsi:type="dcterms:W3CDTF">2024-09-11T10:28:24Z</dcterms:modified>
</cp:coreProperties>
</file>