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26"/>
  </p:notesMasterIdLst>
  <p:sldIdLst>
    <p:sldId id="257" r:id="rId2"/>
    <p:sldId id="266" r:id="rId3"/>
    <p:sldId id="264" r:id="rId4"/>
    <p:sldId id="684" r:id="rId5"/>
    <p:sldId id="616" r:id="rId6"/>
    <p:sldId id="615" r:id="rId7"/>
    <p:sldId id="722" r:id="rId8"/>
    <p:sldId id="716" r:id="rId9"/>
    <p:sldId id="268" r:id="rId10"/>
    <p:sldId id="723" r:id="rId11"/>
    <p:sldId id="726" r:id="rId12"/>
    <p:sldId id="727" r:id="rId13"/>
    <p:sldId id="730" r:id="rId14"/>
    <p:sldId id="731" r:id="rId15"/>
    <p:sldId id="732" r:id="rId16"/>
    <p:sldId id="729" r:id="rId17"/>
    <p:sldId id="699" r:id="rId18"/>
    <p:sldId id="701" r:id="rId19"/>
    <p:sldId id="717" r:id="rId20"/>
    <p:sldId id="718" r:id="rId21"/>
    <p:sldId id="720" r:id="rId22"/>
    <p:sldId id="725" r:id="rId23"/>
    <p:sldId id="721" r:id="rId24"/>
    <p:sldId id="265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pos="7265" userDrawn="1">
          <p15:clr>
            <a:srgbClr val="A4A3A4"/>
          </p15:clr>
        </p15:guide>
        <p15:guide id="4" orient="horz" pos="572" userDrawn="1">
          <p15:clr>
            <a:srgbClr val="A4A3A4"/>
          </p15:clr>
        </p15:guide>
        <p15:guide id="5" orient="horz" pos="323" userDrawn="1">
          <p15:clr>
            <a:srgbClr val="A4A3A4"/>
          </p15:clr>
        </p15:guide>
        <p15:guide id="6" orient="horz" pos="37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92526-6EE4-AB47-313C-800B8B2FE82D}" v="8" dt="2024-12-02T14:30:04.908"/>
    <p1510:client id="{EACD9DB2-3A43-498C-B2F9-F39517DF3E2B}" v="199" dt="2024-12-03T11:53:47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725" y="86"/>
      </p:cViewPr>
      <p:guideLst>
        <p:guide orient="horz" pos="845"/>
        <p:guide pos="415"/>
        <p:guide pos="7265"/>
        <p:guide orient="horz" pos="572"/>
        <p:guide orient="horz" pos="323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ugen, Trude" userId="edaf9aec-59c0-464a-bd63-cb7127b021b1" providerId="ADAL" clId="{EACD9DB2-3A43-498C-B2F9-F39517DF3E2B}"/>
    <pc:docChg chg="undo redo custSel addSld delSld modSld sldOrd">
      <pc:chgData name="Haugen, Trude" userId="edaf9aec-59c0-464a-bd63-cb7127b021b1" providerId="ADAL" clId="{EACD9DB2-3A43-498C-B2F9-F39517DF3E2B}" dt="2024-12-03T11:53:47.156" v="2626"/>
      <pc:docMkLst>
        <pc:docMk/>
      </pc:docMkLst>
      <pc:sldChg chg="modSp mod">
        <pc:chgData name="Haugen, Trude" userId="edaf9aec-59c0-464a-bd63-cb7127b021b1" providerId="ADAL" clId="{EACD9DB2-3A43-498C-B2F9-F39517DF3E2B}" dt="2024-12-02T11:11:56.010" v="2210" actId="1037"/>
        <pc:sldMkLst>
          <pc:docMk/>
          <pc:sldMk cId="2816356837" sldId="257"/>
        </pc:sldMkLst>
        <pc:spChg chg="mod">
          <ac:chgData name="Haugen, Trude" userId="edaf9aec-59c0-464a-bd63-cb7127b021b1" providerId="ADAL" clId="{EACD9DB2-3A43-498C-B2F9-F39517DF3E2B}" dt="2024-12-02T11:11:49.618" v="2192" actId="1038"/>
          <ac:spMkLst>
            <pc:docMk/>
            <pc:sldMk cId="2816356837" sldId="257"/>
            <ac:spMk id="2" creationId="{77A06E9C-ED4C-9A55-15F1-290DC780BCF8}"/>
          </ac:spMkLst>
        </pc:spChg>
        <pc:spChg chg="mod">
          <ac:chgData name="Haugen, Trude" userId="edaf9aec-59c0-464a-bd63-cb7127b021b1" providerId="ADAL" clId="{EACD9DB2-3A43-498C-B2F9-F39517DF3E2B}" dt="2024-12-02T11:11:49.618" v="2192" actId="1038"/>
          <ac:spMkLst>
            <pc:docMk/>
            <pc:sldMk cId="2816356837" sldId="257"/>
            <ac:spMk id="3" creationId="{CC8F1890-23F0-D64E-C7FA-D4CFB355E69E}"/>
          </ac:spMkLst>
        </pc:spChg>
        <pc:spChg chg="mod">
          <ac:chgData name="Haugen, Trude" userId="edaf9aec-59c0-464a-bd63-cb7127b021b1" providerId="ADAL" clId="{EACD9DB2-3A43-498C-B2F9-F39517DF3E2B}" dt="2024-12-02T11:11:56.010" v="2210" actId="1037"/>
          <ac:spMkLst>
            <pc:docMk/>
            <pc:sldMk cId="2816356837" sldId="257"/>
            <ac:spMk id="6" creationId="{91A15A7D-C89A-C7EE-6337-6E7704DDF4E9}"/>
          </ac:spMkLst>
        </pc:spChg>
        <pc:spChg chg="mod">
          <ac:chgData name="Haugen, Trude" userId="edaf9aec-59c0-464a-bd63-cb7127b021b1" providerId="ADAL" clId="{EACD9DB2-3A43-498C-B2F9-F39517DF3E2B}" dt="2024-12-02T11:11:56.010" v="2210" actId="1037"/>
          <ac:spMkLst>
            <pc:docMk/>
            <pc:sldMk cId="2816356837" sldId="257"/>
            <ac:spMk id="7" creationId="{7550CFD5-C6F9-B0D2-3AA1-91BA248D1D98}"/>
          </ac:spMkLst>
        </pc:spChg>
        <pc:spChg chg="mod">
          <ac:chgData name="Haugen, Trude" userId="edaf9aec-59c0-464a-bd63-cb7127b021b1" providerId="ADAL" clId="{EACD9DB2-3A43-498C-B2F9-F39517DF3E2B}" dt="2024-12-02T11:11:36.474" v="2167" actId="1076"/>
          <ac:spMkLst>
            <pc:docMk/>
            <pc:sldMk cId="2816356837" sldId="257"/>
            <ac:spMk id="12" creationId="{C956D9BE-1107-4E53-B3E3-B842C7845F22}"/>
          </ac:spMkLst>
        </pc:spChg>
        <pc:picChg chg="mod">
          <ac:chgData name="Haugen, Trude" userId="edaf9aec-59c0-464a-bd63-cb7127b021b1" providerId="ADAL" clId="{EACD9DB2-3A43-498C-B2F9-F39517DF3E2B}" dt="2024-12-02T11:11:34.044" v="2166" actId="1076"/>
          <ac:picMkLst>
            <pc:docMk/>
            <pc:sldMk cId="2816356837" sldId="257"/>
            <ac:picMk id="11" creationId="{C19D8AC2-15A6-4982-9888-F430CA9CA12C}"/>
          </ac:picMkLst>
        </pc:picChg>
      </pc:sldChg>
      <pc:sldChg chg="modSp mod">
        <pc:chgData name="Haugen, Trude" userId="edaf9aec-59c0-464a-bd63-cb7127b021b1" providerId="ADAL" clId="{EACD9DB2-3A43-498C-B2F9-F39517DF3E2B}" dt="2024-12-02T10:50:18.032" v="1980" actId="1076"/>
        <pc:sldMkLst>
          <pc:docMk/>
          <pc:sldMk cId="51049157" sldId="265"/>
        </pc:sldMkLst>
        <pc:spChg chg="mod">
          <ac:chgData name="Haugen, Trude" userId="edaf9aec-59c0-464a-bd63-cb7127b021b1" providerId="ADAL" clId="{EACD9DB2-3A43-498C-B2F9-F39517DF3E2B}" dt="2024-12-02T10:50:18.032" v="1980" actId="1076"/>
          <ac:spMkLst>
            <pc:docMk/>
            <pc:sldMk cId="51049157" sldId="265"/>
            <ac:spMk id="3" creationId="{E6F74CC3-B838-415F-3F8C-787003095984}"/>
          </ac:spMkLst>
        </pc:spChg>
        <pc:spChg chg="mod">
          <ac:chgData name="Haugen, Trude" userId="edaf9aec-59c0-464a-bd63-cb7127b021b1" providerId="ADAL" clId="{EACD9DB2-3A43-498C-B2F9-F39517DF3E2B}" dt="2024-12-02T10:50:11.539" v="1979" actId="1076"/>
          <ac:spMkLst>
            <pc:docMk/>
            <pc:sldMk cId="51049157" sldId="265"/>
            <ac:spMk id="5" creationId="{DAC8801A-1D78-6460-B565-79AA7174B33F}"/>
          </ac:spMkLst>
        </pc:spChg>
        <pc:picChg chg="mod">
          <ac:chgData name="Haugen, Trude" userId="edaf9aec-59c0-464a-bd63-cb7127b021b1" providerId="ADAL" clId="{EACD9DB2-3A43-498C-B2F9-F39517DF3E2B}" dt="2024-12-02T10:50:08.851" v="1978" actId="1076"/>
          <ac:picMkLst>
            <pc:docMk/>
            <pc:sldMk cId="51049157" sldId="265"/>
            <ac:picMk id="10" creationId="{D00BCFA2-0621-9D90-9BA6-8B16F546CF4F}"/>
          </ac:picMkLst>
        </pc:picChg>
      </pc:sldChg>
      <pc:sldChg chg="modSp mod">
        <pc:chgData name="Haugen, Trude" userId="edaf9aec-59c0-464a-bd63-cb7127b021b1" providerId="ADAL" clId="{EACD9DB2-3A43-498C-B2F9-F39517DF3E2B}" dt="2024-12-02T12:07:21.006" v="2367" actId="1076"/>
        <pc:sldMkLst>
          <pc:docMk/>
          <pc:sldMk cId="4094683542" sldId="266"/>
        </pc:sldMkLst>
        <pc:spChg chg="mod">
          <ac:chgData name="Haugen, Trude" userId="edaf9aec-59c0-464a-bd63-cb7127b021b1" providerId="ADAL" clId="{EACD9DB2-3A43-498C-B2F9-F39517DF3E2B}" dt="2024-12-02T12:07:21.006" v="2367" actId="1076"/>
          <ac:spMkLst>
            <pc:docMk/>
            <pc:sldMk cId="4094683542" sldId="266"/>
            <ac:spMk id="8" creationId="{93C1DC20-81C6-475D-9458-16CE49D0D460}"/>
          </ac:spMkLst>
        </pc:spChg>
      </pc:sldChg>
      <pc:sldChg chg="addSp delSp modSp mod">
        <pc:chgData name="Haugen, Trude" userId="edaf9aec-59c0-464a-bd63-cb7127b021b1" providerId="ADAL" clId="{EACD9DB2-3A43-498C-B2F9-F39517DF3E2B}" dt="2024-12-02T14:11:09.154" v="2370" actId="20577"/>
        <pc:sldMkLst>
          <pc:docMk/>
          <pc:sldMk cId="1248370296" sldId="268"/>
        </pc:sldMkLst>
        <pc:spChg chg="mod">
          <ac:chgData name="Haugen, Trude" userId="edaf9aec-59c0-464a-bd63-cb7127b021b1" providerId="ADAL" clId="{EACD9DB2-3A43-498C-B2F9-F39517DF3E2B}" dt="2024-12-02T14:11:09.154" v="2370" actId="20577"/>
          <ac:spMkLst>
            <pc:docMk/>
            <pc:sldMk cId="1248370296" sldId="268"/>
            <ac:spMk id="10" creationId="{8D89C876-D303-4ED4-9859-37C9A65A0744}"/>
          </ac:spMkLst>
        </pc:spChg>
        <pc:spChg chg="mod">
          <ac:chgData name="Haugen, Trude" userId="edaf9aec-59c0-464a-bd63-cb7127b021b1" providerId="ADAL" clId="{EACD9DB2-3A43-498C-B2F9-F39517DF3E2B}" dt="2024-12-02T10:16:18.105" v="1053" actId="1076"/>
          <ac:spMkLst>
            <pc:docMk/>
            <pc:sldMk cId="1248370296" sldId="268"/>
            <ac:spMk id="11" creationId="{895BEB41-5565-4957-A491-B9D3F139FC07}"/>
          </ac:spMkLst>
        </pc:spChg>
        <pc:picChg chg="add mod">
          <ac:chgData name="Haugen, Trude" userId="edaf9aec-59c0-464a-bd63-cb7127b021b1" providerId="ADAL" clId="{EACD9DB2-3A43-498C-B2F9-F39517DF3E2B}" dt="2024-12-02T10:28:20.973" v="1405" actId="1076"/>
          <ac:picMkLst>
            <pc:docMk/>
            <pc:sldMk cId="1248370296" sldId="268"/>
            <ac:picMk id="3" creationId="{8FCFB184-DA6E-1F66-3438-8BCFBBD05432}"/>
          </ac:picMkLst>
        </pc:picChg>
        <pc:picChg chg="del mod">
          <ac:chgData name="Haugen, Trude" userId="edaf9aec-59c0-464a-bd63-cb7127b021b1" providerId="ADAL" clId="{EACD9DB2-3A43-498C-B2F9-F39517DF3E2B}" dt="2024-12-02T10:27:59.022" v="1397" actId="478"/>
          <ac:picMkLst>
            <pc:docMk/>
            <pc:sldMk cId="1248370296" sldId="268"/>
            <ac:picMk id="4" creationId="{0620F575-717B-164F-559C-F3C764DE7129}"/>
          </ac:picMkLst>
        </pc:picChg>
      </pc:sldChg>
      <pc:sldChg chg="modSp mod ord">
        <pc:chgData name="Haugen, Trude" userId="edaf9aec-59c0-464a-bd63-cb7127b021b1" providerId="ADAL" clId="{EACD9DB2-3A43-498C-B2F9-F39517DF3E2B}" dt="2024-12-02T11:12:18.999" v="2213" actId="1076"/>
        <pc:sldMkLst>
          <pc:docMk/>
          <pc:sldMk cId="2145293502" sldId="615"/>
        </pc:sldMkLst>
        <pc:spChg chg="mod">
          <ac:chgData name="Haugen, Trude" userId="edaf9aec-59c0-464a-bd63-cb7127b021b1" providerId="ADAL" clId="{EACD9DB2-3A43-498C-B2F9-F39517DF3E2B}" dt="2024-12-02T11:12:18.999" v="2213" actId="1076"/>
          <ac:spMkLst>
            <pc:docMk/>
            <pc:sldMk cId="2145293502" sldId="615"/>
            <ac:spMk id="2" creationId="{B12B543C-1229-40A3-98F7-AE039586310F}"/>
          </ac:spMkLst>
        </pc:spChg>
        <pc:picChg chg="mod">
          <ac:chgData name="Haugen, Trude" userId="edaf9aec-59c0-464a-bd63-cb7127b021b1" providerId="ADAL" clId="{EACD9DB2-3A43-498C-B2F9-F39517DF3E2B}" dt="2024-12-02T11:12:15.946" v="2212" actId="14100"/>
          <ac:picMkLst>
            <pc:docMk/>
            <pc:sldMk cId="2145293502" sldId="615"/>
            <ac:picMk id="7" creationId="{D9A522F4-D63E-467E-BA51-04F7967E0F51}"/>
          </ac:picMkLst>
        </pc:picChg>
      </pc:sldChg>
      <pc:sldChg chg="addSp delSp modSp add mod">
        <pc:chgData name="Haugen, Trude" userId="edaf9aec-59c0-464a-bd63-cb7127b021b1" providerId="ADAL" clId="{EACD9DB2-3A43-498C-B2F9-F39517DF3E2B}" dt="2024-12-02T09:46:24.336" v="19" actId="1076"/>
        <pc:sldMkLst>
          <pc:docMk/>
          <pc:sldMk cId="1420415680" sldId="616"/>
        </pc:sldMkLst>
        <pc:spChg chg="del">
          <ac:chgData name="Haugen, Trude" userId="edaf9aec-59c0-464a-bd63-cb7127b021b1" providerId="ADAL" clId="{EACD9DB2-3A43-498C-B2F9-F39517DF3E2B}" dt="2024-12-02T09:45:21.911" v="10" actId="478"/>
          <ac:spMkLst>
            <pc:docMk/>
            <pc:sldMk cId="1420415680" sldId="616"/>
            <ac:spMk id="2" creationId="{A274150D-74C9-8E89-B809-D937B009538E}"/>
          </ac:spMkLst>
        </pc:spChg>
        <pc:spChg chg="add del mod">
          <ac:chgData name="Haugen, Trude" userId="edaf9aec-59c0-464a-bd63-cb7127b021b1" providerId="ADAL" clId="{EACD9DB2-3A43-498C-B2F9-F39517DF3E2B}" dt="2024-12-02T09:46:12.472" v="17" actId="478"/>
          <ac:spMkLst>
            <pc:docMk/>
            <pc:sldMk cId="1420415680" sldId="616"/>
            <ac:spMk id="8" creationId="{1F6CBF81-E212-5275-E6C0-ECECFAF047B2}"/>
          </ac:spMkLst>
        </pc:spChg>
        <pc:picChg chg="add mod modCrop">
          <ac:chgData name="Haugen, Trude" userId="edaf9aec-59c0-464a-bd63-cb7127b021b1" providerId="ADAL" clId="{EACD9DB2-3A43-498C-B2F9-F39517DF3E2B}" dt="2024-12-02T09:46:24.336" v="19" actId="1076"/>
          <ac:picMkLst>
            <pc:docMk/>
            <pc:sldMk cId="1420415680" sldId="616"/>
            <ac:picMk id="6" creationId="{81840112-C339-8270-8563-F0F808F854AA}"/>
          </ac:picMkLst>
        </pc:picChg>
        <pc:picChg chg="del">
          <ac:chgData name="Haugen, Trude" userId="edaf9aec-59c0-464a-bd63-cb7127b021b1" providerId="ADAL" clId="{EACD9DB2-3A43-498C-B2F9-F39517DF3E2B}" dt="2024-12-02T09:46:09.524" v="16" actId="478"/>
          <ac:picMkLst>
            <pc:docMk/>
            <pc:sldMk cId="1420415680" sldId="616"/>
            <ac:picMk id="11" creationId="{1FE11823-AACD-4691-A35A-8D72714AE3C9}"/>
          </ac:picMkLst>
        </pc:picChg>
      </pc:sldChg>
      <pc:sldChg chg="modSp del mod">
        <pc:chgData name="Haugen, Trude" userId="edaf9aec-59c0-464a-bd63-cb7127b021b1" providerId="ADAL" clId="{EACD9DB2-3A43-498C-B2F9-F39517DF3E2B}" dt="2024-12-02T10:13:37.772" v="1004" actId="47"/>
        <pc:sldMkLst>
          <pc:docMk/>
          <pc:sldMk cId="2242648503" sldId="704"/>
        </pc:sldMkLst>
        <pc:spChg chg="mod">
          <ac:chgData name="Haugen, Trude" userId="edaf9aec-59c0-464a-bd63-cb7127b021b1" providerId="ADAL" clId="{EACD9DB2-3A43-498C-B2F9-F39517DF3E2B}" dt="2024-12-02T09:49:43.321" v="55" actId="6549"/>
          <ac:spMkLst>
            <pc:docMk/>
            <pc:sldMk cId="2242648503" sldId="704"/>
            <ac:spMk id="4" creationId="{801C703C-5E13-41F5-BE39-01EFC7DA69D3}"/>
          </ac:spMkLst>
        </pc:spChg>
        <pc:spChg chg="mod">
          <ac:chgData name="Haugen, Trude" userId="edaf9aec-59c0-464a-bd63-cb7127b021b1" providerId="ADAL" clId="{EACD9DB2-3A43-498C-B2F9-F39517DF3E2B}" dt="2024-12-02T09:47:39.645" v="53" actId="20577"/>
          <ac:spMkLst>
            <pc:docMk/>
            <pc:sldMk cId="2242648503" sldId="704"/>
            <ac:spMk id="5" creationId="{4C90F164-661E-4B1E-8734-2B7081861813}"/>
          </ac:spMkLst>
        </pc:spChg>
      </pc:sldChg>
      <pc:sldChg chg="addSp delSp modSp del mod">
        <pc:chgData name="Haugen, Trude" userId="edaf9aec-59c0-464a-bd63-cb7127b021b1" providerId="ADAL" clId="{EACD9DB2-3A43-498C-B2F9-F39517DF3E2B}" dt="2024-12-02T12:01:53.331" v="2324" actId="47"/>
        <pc:sldMkLst>
          <pc:docMk/>
          <pc:sldMk cId="2897888636" sldId="714"/>
        </pc:sldMkLst>
        <pc:spChg chg="del mod">
          <ac:chgData name="Haugen, Trude" userId="edaf9aec-59c0-464a-bd63-cb7127b021b1" providerId="ADAL" clId="{EACD9DB2-3A43-498C-B2F9-F39517DF3E2B}" dt="2024-12-02T10:53:56.597" v="2068" actId="478"/>
          <ac:spMkLst>
            <pc:docMk/>
            <pc:sldMk cId="2897888636" sldId="714"/>
            <ac:spMk id="2" creationId="{C7B93154-23EB-46EB-B135-66538D5352F6}"/>
          </ac:spMkLst>
        </pc:spChg>
        <pc:spChg chg="add mod">
          <ac:chgData name="Haugen, Trude" userId="edaf9aec-59c0-464a-bd63-cb7127b021b1" providerId="ADAL" clId="{EACD9DB2-3A43-498C-B2F9-F39517DF3E2B}" dt="2024-12-02T10:54:05.602" v="2070" actId="1076"/>
          <ac:spMkLst>
            <pc:docMk/>
            <pc:sldMk cId="2897888636" sldId="714"/>
            <ac:spMk id="5" creationId="{7331457D-6014-3525-7C9D-1EB62BD9B462}"/>
          </ac:spMkLst>
        </pc:spChg>
        <pc:spChg chg="add del mod">
          <ac:chgData name="Haugen, Trude" userId="edaf9aec-59c0-464a-bd63-cb7127b021b1" providerId="ADAL" clId="{EACD9DB2-3A43-498C-B2F9-F39517DF3E2B}" dt="2024-12-02T10:54:00.328" v="2069" actId="478"/>
          <ac:spMkLst>
            <pc:docMk/>
            <pc:sldMk cId="2897888636" sldId="714"/>
            <ac:spMk id="7" creationId="{FB6B6915-C333-CA7E-9C9C-DACD75E3DAA0}"/>
          </ac:spMkLst>
        </pc:spChg>
        <pc:picChg chg="mod">
          <ac:chgData name="Haugen, Trude" userId="edaf9aec-59c0-464a-bd63-cb7127b021b1" providerId="ADAL" clId="{EACD9DB2-3A43-498C-B2F9-F39517DF3E2B}" dt="2024-12-02T10:30:15.219" v="1506" actId="1076"/>
          <ac:picMkLst>
            <pc:docMk/>
            <pc:sldMk cId="2897888636" sldId="714"/>
            <ac:picMk id="1026" creationId="{86925816-CADF-EC6E-05DF-D8EFC9D730CD}"/>
          </ac:picMkLst>
        </pc:picChg>
      </pc:sldChg>
      <pc:sldChg chg="modSp mod">
        <pc:chgData name="Haugen, Trude" userId="edaf9aec-59c0-464a-bd63-cb7127b021b1" providerId="ADAL" clId="{EACD9DB2-3A43-498C-B2F9-F39517DF3E2B}" dt="2024-12-02T11:14:24.064" v="2224" actId="14100"/>
        <pc:sldMkLst>
          <pc:docMk/>
          <pc:sldMk cId="2735176247" sldId="716"/>
        </pc:sldMkLst>
        <pc:spChg chg="mod">
          <ac:chgData name="Haugen, Trude" userId="edaf9aec-59c0-464a-bd63-cb7127b021b1" providerId="ADAL" clId="{EACD9DB2-3A43-498C-B2F9-F39517DF3E2B}" dt="2024-12-02T11:14:24.064" v="2224" actId="14100"/>
          <ac:spMkLst>
            <pc:docMk/>
            <pc:sldMk cId="2735176247" sldId="716"/>
            <ac:spMk id="4" creationId="{801C703C-5E13-41F5-BE39-01EFC7DA69D3}"/>
          </ac:spMkLst>
        </pc:spChg>
        <pc:spChg chg="mod">
          <ac:chgData name="Haugen, Trude" userId="edaf9aec-59c0-464a-bd63-cb7127b021b1" providerId="ADAL" clId="{EACD9DB2-3A43-498C-B2F9-F39517DF3E2B}" dt="2024-12-02T10:13:54.050" v="1006" actId="1076"/>
          <ac:spMkLst>
            <pc:docMk/>
            <pc:sldMk cId="2735176247" sldId="716"/>
            <ac:spMk id="5" creationId="{4C90F164-661E-4B1E-8734-2B7081861813}"/>
          </ac:spMkLst>
        </pc:spChg>
      </pc:sldChg>
      <pc:sldChg chg="addSp delSp modSp mod">
        <pc:chgData name="Haugen, Trude" userId="edaf9aec-59c0-464a-bd63-cb7127b021b1" providerId="ADAL" clId="{EACD9DB2-3A43-498C-B2F9-F39517DF3E2B}" dt="2024-12-02T10:34:20.675" v="1553" actId="1076"/>
        <pc:sldMkLst>
          <pc:docMk/>
          <pc:sldMk cId="4004908774" sldId="717"/>
        </pc:sldMkLst>
        <pc:spChg chg="del">
          <ac:chgData name="Haugen, Trude" userId="edaf9aec-59c0-464a-bd63-cb7127b021b1" providerId="ADAL" clId="{EACD9DB2-3A43-498C-B2F9-F39517DF3E2B}" dt="2024-12-02T10:33:12.121" v="1524" actId="478"/>
          <ac:spMkLst>
            <pc:docMk/>
            <pc:sldMk cId="4004908774" sldId="717"/>
            <ac:spMk id="2" creationId="{98890FD5-C09E-18DB-E1D6-6F9C78F9BDE6}"/>
          </ac:spMkLst>
        </pc:spChg>
        <pc:spChg chg="add mod">
          <ac:chgData name="Haugen, Trude" userId="edaf9aec-59c0-464a-bd63-cb7127b021b1" providerId="ADAL" clId="{EACD9DB2-3A43-498C-B2F9-F39517DF3E2B}" dt="2024-12-02T10:34:04.165" v="1550" actId="1076"/>
          <ac:spMkLst>
            <pc:docMk/>
            <pc:sldMk cId="4004908774" sldId="717"/>
            <ac:spMk id="5" creationId="{17F5B14B-1EEA-B6C9-3A0B-9213F949DF71}"/>
          </ac:spMkLst>
        </pc:spChg>
        <pc:spChg chg="del">
          <ac:chgData name="Haugen, Trude" userId="edaf9aec-59c0-464a-bd63-cb7127b021b1" providerId="ADAL" clId="{EACD9DB2-3A43-498C-B2F9-F39517DF3E2B}" dt="2024-12-02T10:33:43.998" v="1543" actId="478"/>
          <ac:spMkLst>
            <pc:docMk/>
            <pc:sldMk cId="4004908774" sldId="717"/>
            <ac:spMk id="11" creationId="{C127C634-732C-346A-0146-BDF9C0714D7A}"/>
          </ac:spMkLst>
        </pc:spChg>
        <pc:spChg chg="del">
          <ac:chgData name="Haugen, Trude" userId="edaf9aec-59c0-464a-bd63-cb7127b021b1" providerId="ADAL" clId="{EACD9DB2-3A43-498C-B2F9-F39517DF3E2B}" dt="2024-12-02T10:33:48.183" v="1545" actId="478"/>
          <ac:spMkLst>
            <pc:docMk/>
            <pc:sldMk cId="4004908774" sldId="717"/>
            <ac:spMk id="12" creationId="{993B6CD9-31A0-9776-6907-C516A4C6CCFD}"/>
          </ac:spMkLst>
        </pc:spChg>
        <pc:picChg chg="del mod">
          <ac:chgData name="Haugen, Trude" userId="edaf9aec-59c0-464a-bd63-cb7127b021b1" providerId="ADAL" clId="{EACD9DB2-3A43-498C-B2F9-F39517DF3E2B}" dt="2024-12-02T10:33:41.327" v="1542" actId="478"/>
          <ac:picMkLst>
            <pc:docMk/>
            <pc:sldMk cId="4004908774" sldId="717"/>
            <ac:picMk id="3" creationId="{003AD661-51A9-52CE-006F-2F97B702EAB0}"/>
          </ac:picMkLst>
        </pc:picChg>
        <pc:picChg chg="mod">
          <ac:chgData name="Haugen, Trude" userId="edaf9aec-59c0-464a-bd63-cb7127b021b1" providerId="ADAL" clId="{EACD9DB2-3A43-498C-B2F9-F39517DF3E2B}" dt="2024-12-02T10:34:20.675" v="1553" actId="1076"/>
          <ac:picMkLst>
            <pc:docMk/>
            <pc:sldMk cId="4004908774" sldId="717"/>
            <ac:picMk id="4" creationId="{161B3220-3FFA-930E-EB02-4EEFB436BE43}"/>
          </ac:picMkLst>
        </pc:picChg>
        <pc:picChg chg="add mod">
          <ac:chgData name="Haugen, Trude" userId="edaf9aec-59c0-464a-bd63-cb7127b021b1" providerId="ADAL" clId="{EACD9DB2-3A43-498C-B2F9-F39517DF3E2B}" dt="2024-12-02T10:34:10.576" v="1552" actId="14100"/>
          <ac:picMkLst>
            <pc:docMk/>
            <pc:sldMk cId="4004908774" sldId="717"/>
            <ac:picMk id="10" creationId="{92D4424E-5B47-FCB2-44EE-9D11646C0148}"/>
          </ac:picMkLst>
        </pc:picChg>
        <pc:cxnChg chg="del">
          <ac:chgData name="Haugen, Trude" userId="edaf9aec-59c0-464a-bd63-cb7127b021b1" providerId="ADAL" clId="{EACD9DB2-3A43-498C-B2F9-F39517DF3E2B}" dt="2024-12-02T10:33:45.977" v="1544" actId="478"/>
          <ac:cxnSpMkLst>
            <pc:docMk/>
            <pc:sldMk cId="4004908774" sldId="717"/>
            <ac:cxnSpMk id="7" creationId="{086210FE-6FE8-A855-BBDD-1EEE6D8DCE8D}"/>
          </ac:cxnSpMkLst>
        </pc:cxnChg>
      </pc:sldChg>
      <pc:sldChg chg="addSp delSp modSp mod">
        <pc:chgData name="Haugen, Trude" userId="edaf9aec-59c0-464a-bd63-cb7127b021b1" providerId="ADAL" clId="{EACD9DB2-3A43-498C-B2F9-F39517DF3E2B}" dt="2024-12-02T10:36:57.341" v="1605" actId="404"/>
        <pc:sldMkLst>
          <pc:docMk/>
          <pc:sldMk cId="2967236597" sldId="718"/>
        </pc:sldMkLst>
        <pc:spChg chg="del">
          <ac:chgData name="Haugen, Trude" userId="edaf9aec-59c0-464a-bd63-cb7127b021b1" providerId="ADAL" clId="{EACD9DB2-3A43-498C-B2F9-F39517DF3E2B}" dt="2024-12-02T10:36:29.804" v="1597" actId="478"/>
          <ac:spMkLst>
            <pc:docMk/>
            <pc:sldMk cId="2967236597" sldId="718"/>
            <ac:spMk id="2" creationId="{5375B90A-C532-52C5-7348-CED269215F18}"/>
          </ac:spMkLst>
        </pc:spChg>
        <pc:spChg chg="add mod">
          <ac:chgData name="Haugen, Trude" userId="edaf9aec-59c0-464a-bd63-cb7127b021b1" providerId="ADAL" clId="{EACD9DB2-3A43-498C-B2F9-F39517DF3E2B}" dt="2024-12-02T10:36:57.341" v="1605" actId="404"/>
          <ac:spMkLst>
            <pc:docMk/>
            <pc:sldMk cId="2967236597" sldId="718"/>
            <ac:spMk id="3" creationId="{8BB18B09-E0E2-0190-3D72-C28A2874B45C}"/>
          </ac:spMkLst>
        </pc:spChg>
        <pc:spChg chg="mod">
          <ac:chgData name="Haugen, Trude" userId="edaf9aec-59c0-464a-bd63-cb7127b021b1" providerId="ADAL" clId="{EACD9DB2-3A43-498C-B2F9-F39517DF3E2B}" dt="2024-12-02T10:36:39.041" v="1600" actId="1076"/>
          <ac:spMkLst>
            <pc:docMk/>
            <pc:sldMk cId="2967236597" sldId="718"/>
            <ac:spMk id="4" creationId="{B85D07F8-3FB9-B434-4CD2-633592014F16}"/>
          </ac:spMkLst>
        </pc:spChg>
        <pc:picChg chg="del">
          <ac:chgData name="Haugen, Trude" userId="edaf9aec-59c0-464a-bd63-cb7127b021b1" providerId="ADAL" clId="{EACD9DB2-3A43-498C-B2F9-F39517DF3E2B}" dt="2024-12-02T10:36:46.139" v="1602" actId="478"/>
          <ac:picMkLst>
            <pc:docMk/>
            <pc:sldMk cId="2967236597" sldId="718"/>
            <ac:picMk id="5" creationId="{87742D9D-934A-0005-AB78-488E1F261E4F}"/>
          </ac:picMkLst>
        </pc:picChg>
        <pc:picChg chg="add mod">
          <ac:chgData name="Haugen, Trude" userId="edaf9aec-59c0-464a-bd63-cb7127b021b1" providerId="ADAL" clId="{EACD9DB2-3A43-498C-B2F9-F39517DF3E2B}" dt="2024-12-02T10:36:44.799" v="1601"/>
          <ac:picMkLst>
            <pc:docMk/>
            <pc:sldMk cId="2967236597" sldId="718"/>
            <ac:picMk id="6" creationId="{C92D8C5F-3AEE-7294-D137-6BA010EA591F}"/>
          </ac:picMkLst>
        </pc:picChg>
      </pc:sldChg>
      <pc:sldChg chg="modSp del mod">
        <pc:chgData name="Haugen, Trude" userId="edaf9aec-59c0-464a-bd63-cb7127b021b1" providerId="ADAL" clId="{EACD9DB2-3A43-498C-B2F9-F39517DF3E2B}" dt="2024-12-02T10:46:06.574" v="1831" actId="47"/>
        <pc:sldMkLst>
          <pc:docMk/>
          <pc:sldMk cId="2955188949" sldId="719"/>
        </pc:sldMkLst>
        <pc:spChg chg="mod">
          <ac:chgData name="Haugen, Trude" userId="edaf9aec-59c0-464a-bd63-cb7127b021b1" providerId="ADAL" clId="{EACD9DB2-3A43-498C-B2F9-F39517DF3E2B}" dt="2024-12-02T10:40:24.364" v="1783" actId="1076"/>
          <ac:spMkLst>
            <pc:docMk/>
            <pc:sldMk cId="2955188949" sldId="719"/>
            <ac:spMk id="10" creationId="{B882E62E-2D54-69DA-7103-02762E549193}"/>
          </ac:spMkLst>
        </pc:spChg>
        <pc:cxnChg chg="mod">
          <ac:chgData name="Haugen, Trude" userId="edaf9aec-59c0-464a-bd63-cb7127b021b1" providerId="ADAL" clId="{EACD9DB2-3A43-498C-B2F9-F39517DF3E2B}" dt="2024-12-02T10:40:55.138" v="1786" actId="1076"/>
          <ac:cxnSpMkLst>
            <pc:docMk/>
            <pc:sldMk cId="2955188949" sldId="719"/>
            <ac:cxnSpMk id="6" creationId="{30332C98-E80A-BDA9-138C-95B66D6A5C5C}"/>
          </ac:cxnSpMkLst>
        </pc:cxnChg>
        <pc:cxnChg chg="mod">
          <ac:chgData name="Haugen, Trude" userId="edaf9aec-59c0-464a-bd63-cb7127b021b1" providerId="ADAL" clId="{EACD9DB2-3A43-498C-B2F9-F39517DF3E2B}" dt="2024-12-02T10:40:27.654" v="1784" actId="1076"/>
          <ac:cxnSpMkLst>
            <pc:docMk/>
            <pc:sldMk cId="2955188949" sldId="719"/>
            <ac:cxnSpMk id="11" creationId="{F3CF5CD4-575D-FF88-4318-E6A52DFF1D47}"/>
          </ac:cxnSpMkLst>
        </pc:cxnChg>
      </pc:sldChg>
      <pc:sldChg chg="addSp delSp modSp mod">
        <pc:chgData name="Haugen, Trude" userId="edaf9aec-59c0-464a-bd63-cb7127b021b1" providerId="ADAL" clId="{EACD9DB2-3A43-498C-B2F9-F39517DF3E2B}" dt="2024-12-02T10:39:46.113" v="1780" actId="20577"/>
        <pc:sldMkLst>
          <pc:docMk/>
          <pc:sldMk cId="597405114" sldId="720"/>
        </pc:sldMkLst>
        <pc:spChg chg="del">
          <ac:chgData name="Haugen, Trude" userId="edaf9aec-59c0-464a-bd63-cb7127b021b1" providerId="ADAL" clId="{EACD9DB2-3A43-498C-B2F9-F39517DF3E2B}" dt="2024-12-02T10:37:36.382" v="1616" actId="478"/>
          <ac:spMkLst>
            <pc:docMk/>
            <pc:sldMk cId="597405114" sldId="720"/>
            <ac:spMk id="2" creationId="{5EBBCFFE-3488-77D8-AAA0-1859C2A7E25F}"/>
          </ac:spMkLst>
        </pc:spChg>
        <pc:spChg chg="mod">
          <ac:chgData name="Haugen, Trude" userId="edaf9aec-59c0-464a-bd63-cb7127b021b1" providerId="ADAL" clId="{EACD9DB2-3A43-498C-B2F9-F39517DF3E2B}" dt="2024-12-02T10:39:46.113" v="1780" actId="20577"/>
          <ac:spMkLst>
            <pc:docMk/>
            <pc:sldMk cId="597405114" sldId="720"/>
            <ac:spMk id="3" creationId="{3DE8D09F-8AB6-B473-5D20-E5AF057B22A3}"/>
          </ac:spMkLst>
        </pc:spChg>
        <pc:spChg chg="add mod">
          <ac:chgData name="Haugen, Trude" userId="edaf9aec-59c0-464a-bd63-cb7127b021b1" providerId="ADAL" clId="{EACD9DB2-3A43-498C-B2F9-F39517DF3E2B}" dt="2024-12-02T10:37:32.782" v="1615" actId="20577"/>
          <ac:spMkLst>
            <pc:docMk/>
            <pc:sldMk cId="597405114" sldId="720"/>
            <ac:spMk id="5" creationId="{05BE2882-F5D7-3BD2-E338-0C72E369030F}"/>
          </ac:spMkLst>
        </pc:spChg>
        <pc:picChg chg="del">
          <ac:chgData name="Haugen, Trude" userId="edaf9aec-59c0-464a-bd63-cb7127b021b1" providerId="ADAL" clId="{EACD9DB2-3A43-498C-B2F9-F39517DF3E2B}" dt="2024-12-02T10:37:44.705" v="1618" actId="478"/>
          <ac:picMkLst>
            <pc:docMk/>
            <pc:sldMk cId="597405114" sldId="720"/>
            <ac:picMk id="4" creationId="{8813BF5F-56BF-8661-14FC-9AC829611A84}"/>
          </ac:picMkLst>
        </pc:picChg>
        <pc:picChg chg="add mod">
          <ac:chgData name="Haugen, Trude" userId="edaf9aec-59c0-464a-bd63-cb7127b021b1" providerId="ADAL" clId="{EACD9DB2-3A43-498C-B2F9-F39517DF3E2B}" dt="2024-12-02T10:37:42.940" v="1617"/>
          <ac:picMkLst>
            <pc:docMk/>
            <pc:sldMk cId="597405114" sldId="720"/>
            <ac:picMk id="6" creationId="{5A7C7B70-56B1-1280-372A-8034D98C14DC}"/>
          </ac:picMkLst>
        </pc:picChg>
      </pc:sldChg>
      <pc:sldChg chg="addSp delSp modSp mod">
        <pc:chgData name="Haugen, Trude" userId="edaf9aec-59c0-464a-bd63-cb7127b021b1" providerId="ADAL" clId="{EACD9DB2-3A43-498C-B2F9-F39517DF3E2B}" dt="2024-12-02T10:49:53.326" v="1977" actId="1076"/>
        <pc:sldMkLst>
          <pc:docMk/>
          <pc:sldMk cId="2954343297" sldId="721"/>
        </pc:sldMkLst>
        <pc:spChg chg="add mod">
          <ac:chgData name="Haugen, Trude" userId="edaf9aec-59c0-464a-bd63-cb7127b021b1" providerId="ADAL" clId="{EACD9DB2-3A43-498C-B2F9-F39517DF3E2B}" dt="2024-12-02T10:46:23.786" v="1841" actId="20577"/>
          <ac:spMkLst>
            <pc:docMk/>
            <pc:sldMk cId="2954343297" sldId="721"/>
            <ac:spMk id="2" creationId="{01B0EB82-535D-F24D-18AF-C0BAA3A63851}"/>
          </ac:spMkLst>
        </pc:spChg>
        <pc:spChg chg="del">
          <ac:chgData name="Haugen, Trude" userId="edaf9aec-59c0-464a-bd63-cb7127b021b1" providerId="ADAL" clId="{EACD9DB2-3A43-498C-B2F9-F39517DF3E2B}" dt="2024-12-02T10:46:26.733" v="1842" actId="478"/>
          <ac:spMkLst>
            <pc:docMk/>
            <pc:sldMk cId="2954343297" sldId="721"/>
            <ac:spMk id="3" creationId="{67BDC3CC-A92D-ACD9-E581-CF0DD6CCF21F}"/>
          </ac:spMkLst>
        </pc:spChg>
        <pc:spChg chg="mod">
          <ac:chgData name="Haugen, Trude" userId="edaf9aec-59c0-464a-bd63-cb7127b021b1" providerId="ADAL" clId="{EACD9DB2-3A43-498C-B2F9-F39517DF3E2B}" dt="2024-12-02T10:49:53.326" v="1977" actId="1076"/>
          <ac:spMkLst>
            <pc:docMk/>
            <pc:sldMk cId="2954343297" sldId="721"/>
            <ac:spMk id="4" creationId="{3B741362-EBBE-B608-C91A-5E8B65A0A5BF}"/>
          </ac:spMkLst>
        </pc:spChg>
        <pc:picChg chg="del">
          <ac:chgData name="Haugen, Trude" userId="edaf9aec-59c0-464a-bd63-cb7127b021b1" providerId="ADAL" clId="{EACD9DB2-3A43-498C-B2F9-F39517DF3E2B}" dt="2024-12-02T10:46:34.841" v="1844" actId="478"/>
          <ac:picMkLst>
            <pc:docMk/>
            <pc:sldMk cId="2954343297" sldId="721"/>
            <ac:picMk id="5" creationId="{DAED936E-0CD4-8A7B-B6E6-D078BF7ECCA0}"/>
          </ac:picMkLst>
        </pc:picChg>
        <pc:picChg chg="add mod">
          <ac:chgData name="Haugen, Trude" userId="edaf9aec-59c0-464a-bd63-cb7127b021b1" providerId="ADAL" clId="{EACD9DB2-3A43-498C-B2F9-F39517DF3E2B}" dt="2024-12-02T10:46:32.966" v="1843"/>
          <ac:picMkLst>
            <pc:docMk/>
            <pc:sldMk cId="2954343297" sldId="721"/>
            <ac:picMk id="6" creationId="{4C7550DD-AF27-A748-7424-156E2328F61B}"/>
          </ac:picMkLst>
        </pc:picChg>
      </pc:sldChg>
      <pc:sldChg chg="addSp modSp del mod">
        <pc:chgData name="Haugen, Trude" userId="edaf9aec-59c0-464a-bd63-cb7127b021b1" providerId="ADAL" clId="{EACD9DB2-3A43-498C-B2F9-F39517DF3E2B}" dt="2024-12-02T09:46:41.517" v="20" actId="47"/>
        <pc:sldMkLst>
          <pc:docMk/>
          <pc:sldMk cId="1420757580" sldId="722"/>
        </pc:sldMkLst>
        <pc:picChg chg="add mod modCrop">
          <ac:chgData name="Haugen, Trude" userId="edaf9aec-59c0-464a-bd63-cb7127b021b1" providerId="ADAL" clId="{EACD9DB2-3A43-498C-B2F9-F39517DF3E2B}" dt="2024-12-02T09:40:57.103" v="8" actId="1440"/>
          <ac:picMkLst>
            <pc:docMk/>
            <pc:sldMk cId="1420757580" sldId="722"/>
            <ac:picMk id="8" creationId="{DC8C0C30-49C0-0E5A-DA72-66DEAF6A65B2}"/>
          </ac:picMkLst>
        </pc:picChg>
      </pc:sldChg>
      <pc:sldChg chg="modSp add mod modNotesTx">
        <pc:chgData name="Haugen, Trude" userId="edaf9aec-59c0-464a-bd63-cb7127b021b1" providerId="ADAL" clId="{EACD9DB2-3A43-498C-B2F9-F39517DF3E2B}" dt="2024-12-02T14:11:39.297" v="2400" actId="20577"/>
        <pc:sldMkLst>
          <pc:docMk/>
          <pc:sldMk cId="2208654355" sldId="722"/>
        </pc:sldMkLst>
        <pc:spChg chg="mod">
          <ac:chgData name="Haugen, Trude" userId="edaf9aec-59c0-464a-bd63-cb7127b021b1" providerId="ADAL" clId="{EACD9DB2-3A43-498C-B2F9-F39517DF3E2B}" dt="2024-12-02T14:11:39.297" v="2400" actId="20577"/>
          <ac:spMkLst>
            <pc:docMk/>
            <pc:sldMk cId="2208654355" sldId="722"/>
            <ac:spMk id="4" creationId="{801C703C-5E13-41F5-BE39-01EFC7DA69D3}"/>
          </ac:spMkLst>
        </pc:spChg>
      </pc:sldChg>
      <pc:sldChg chg="addSp delSp modSp new del mod">
        <pc:chgData name="Haugen, Trude" userId="edaf9aec-59c0-464a-bd63-cb7127b021b1" providerId="ADAL" clId="{EACD9DB2-3A43-498C-B2F9-F39517DF3E2B}" dt="2024-12-02T10:29:17.572" v="1412" actId="47"/>
        <pc:sldMkLst>
          <pc:docMk/>
          <pc:sldMk cId="2115366082" sldId="723"/>
        </pc:sldMkLst>
        <pc:spChg chg="add mod">
          <ac:chgData name="Haugen, Trude" userId="edaf9aec-59c0-464a-bd63-cb7127b021b1" providerId="ADAL" clId="{EACD9DB2-3A43-498C-B2F9-F39517DF3E2B}" dt="2024-12-02T10:27:06.237" v="1388" actId="207"/>
          <ac:spMkLst>
            <pc:docMk/>
            <pc:sldMk cId="2115366082" sldId="723"/>
            <ac:spMk id="7" creationId="{A1DEB61E-9B5E-18D5-9154-19A0367F888D}"/>
          </ac:spMkLst>
        </pc:spChg>
        <pc:spChg chg="add mod">
          <ac:chgData name="Haugen, Trude" userId="edaf9aec-59c0-464a-bd63-cb7127b021b1" providerId="ADAL" clId="{EACD9DB2-3A43-498C-B2F9-F39517DF3E2B}" dt="2024-12-02T10:27:27.318" v="1393" actId="1076"/>
          <ac:spMkLst>
            <pc:docMk/>
            <pc:sldMk cId="2115366082" sldId="723"/>
            <ac:spMk id="8" creationId="{6101683B-7BA9-1EDB-CC3B-A894B3E5F3CF}"/>
          </ac:spMkLst>
        </pc:spChg>
        <pc:picChg chg="add mod">
          <ac:chgData name="Haugen, Trude" userId="edaf9aec-59c0-464a-bd63-cb7127b021b1" providerId="ADAL" clId="{EACD9DB2-3A43-498C-B2F9-F39517DF3E2B}" dt="2024-12-02T10:27:43.951" v="1396" actId="1440"/>
          <ac:picMkLst>
            <pc:docMk/>
            <pc:sldMk cId="2115366082" sldId="723"/>
            <ac:picMk id="2" creationId="{6C971315-CBFF-4D1F-B7CA-7C6E0D724209}"/>
          </ac:picMkLst>
        </pc:picChg>
        <pc:cxnChg chg="add del mod">
          <ac:chgData name="Haugen, Trude" userId="edaf9aec-59c0-464a-bd63-cb7127b021b1" providerId="ADAL" clId="{EACD9DB2-3A43-498C-B2F9-F39517DF3E2B}" dt="2024-12-02T10:25:40.593" v="1312" actId="11529"/>
          <ac:cxnSpMkLst>
            <pc:docMk/>
            <pc:sldMk cId="2115366082" sldId="723"/>
            <ac:cxnSpMk id="4" creationId="{ABF6B958-0DF6-B28B-71A4-1AE5C1E821F9}"/>
          </ac:cxnSpMkLst>
        </pc:cxnChg>
      </pc:sldChg>
      <pc:sldChg chg="addSp delSp modSp new mod">
        <pc:chgData name="Haugen, Trude" userId="edaf9aec-59c0-464a-bd63-cb7127b021b1" providerId="ADAL" clId="{EACD9DB2-3A43-498C-B2F9-F39517DF3E2B}" dt="2024-12-02T11:25:44.847" v="2277" actId="1076"/>
        <pc:sldMkLst>
          <pc:docMk/>
          <pc:sldMk cId="2295335225" sldId="723"/>
        </pc:sldMkLst>
        <pc:spChg chg="del">
          <ac:chgData name="Haugen, Trude" userId="edaf9aec-59c0-464a-bd63-cb7127b021b1" providerId="ADAL" clId="{EACD9DB2-3A43-498C-B2F9-F39517DF3E2B}" dt="2024-12-02T10:31:04.037" v="1511" actId="478"/>
          <ac:spMkLst>
            <pc:docMk/>
            <pc:sldMk cId="2295335225" sldId="723"/>
            <ac:spMk id="2" creationId="{1E62F7C7-0634-E0AF-02A0-B48A88FAA366}"/>
          </ac:spMkLst>
        </pc:spChg>
        <pc:spChg chg="del mod">
          <ac:chgData name="Haugen, Trude" userId="edaf9aec-59c0-464a-bd63-cb7127b021b1" providerId="ADAL" clId="{EACD9DB2-3A43-498C-B2F9-F39517DF3E2B}" dt="2024-12-02T10:31:09.449" v="1514" actId="478"/>
          <ac:spMkLst>
            <pc:docMk/>
            <pc:sldMk cId="2295335225" sldId="723"/>
            <ac:spMk id="3" creationId="{BE5D5D46-D812-68DF-1127-CE06D4897BCA}"/>
          </ac:spMkLst>
        </pc:spChg>
        <pc:spChg chg="del">
          <ac:chgData name="Haugen, Trude" userId="edaf9aec-59c0-464a-bd63-cb7127b021b1" providerId="ADAL" clId="{EACD9DB2-3A43-498C-B2F9-F39517DF3E2B}" dt="2024-12-02T10:31:07.051" v="1512" actId="478"/>
          <ac:spMkLst>
            <pc:docMk/>
            <pc:sldMk cId="2295335225" sldId="723"/>
            <ac:spMk id="4" creationId="{C1325531-D719-B966-1F6A-B033ECFDA333}"/>
          </ac:spMkLst>
        </pc:spChg>
        <pc:spChg chg="add mod">
          <ac:chgData name="Haugen, Trude" userId="edaf9aec-59c0-464a-bd63-cb7127b021b1" providerId="ADAL" clId="{EACD9DB2-3A43-498C-B2F9-F39517DF3E2B}" dt="2024-12-02T10:55:58.997" v="2135" actId="1076"/>
          <ac:spMkLst>
            <pc:docMk/>
            <pc:sldMk cId="2295335225" sldId="723"/>
            <ac:spMk id="10" creationId="{41CD8A04-EF4D-44D5-CC1D-597E178675BF}"/>
          </ac:spMkLst>
        </pc:spChg>
        <pc:spChg chg="add del mod">
          <ac:chgData name="Haugen, Trude" userId="edaf9aec-59c0-464a-bd63-cb7127b021b1" providerId="ADAL" clId="{EACD9DB2-3A43-498C-B2F9-F39517DF3E2B}" dt="2024-12-02T11:15:21.732" v="2229" actId="478"/>
          <ac:spMkLst>
            <pc:docMk/>
            <pc:sldMk cId="2295335225" sldId="723"/>
            <ac:spMk id="11" creationId="{91246465-8FA2-7649-94EE-6B7506B3258A}"/>
          </ac:spMkLst>
        </pc:spChg>
        <pc:spChg chg="add del mod">
          <ac:chgData name="Haugen, Trude" userId="edaf9aec-59c0-464a-bd63-cb7127b021b1" providerId="ADAL" clId="{EACD9DB2-3A43-498C-B2F9-F39517DF3E2B}" dt="2024-12-02T11:15:23.015" v="2230" actId="478"/>
          <ac:spMkLst>
            <pc:docMk/>
            <pc:sldMk cId="2295335225" sldId="723"/>
            <ac:spMk id="12" creationId="{22A4594E-AF0F-1CB0-1366-49419A3E2D98}"/>
          </ac:spMkLst>
        </pc:spChg>
        <pc:spChg chg="add del mod">
          <ac:chgData name="Haugen, Trude" userId="edaf9aec-59c0-464a-bd63-cb7127b021b1" providerId="ADAL" clId="{EACD9DB2-3A43-498C-B2F9-F39517DF3E2B}" dt="2024-12-02T10:58:41.086" v="2150" actId="478"/>
          <ac:spMkLst>
            <pc:docMk/>
            <pc:sldMk cId="2295335225" sldId="723"/>
            <ac:spMk id="13" creationId="{783EA2A5-3AB1-33D2-71F1-393DDC217454}"/>
          </ac:spMkLst>
        </pc:spChg>
        <pc:spChg chg="add del mod">
          <ac:chgData name="Haugen, Trude" userId="edaf9aec-59c0-464a-bd63-cb7127b021b1" providerId="ADAL" clId="{EACD9DB2-3A43-498C-B2F9-F39517DF3E2B}" dt="2024-12-02T11:15:23.792" v="2231" actId="478"/>
          <ac:spMkLst>
            <pc:docMk/>
            <pc:sldMk cId="2295335225" sldId="723"/>
            <ac:spMk id="14" creationId="{4217351B-367B-A13E-5AA4-56AD8B44B0CD}"/>
          </ac:spMkLst>
        </pc:spChg>
        <pc:picChg chg="add mod">
          <ac:chgData name="Haugen, Trude" userId="edaf9aec-59c0-464a-bd63-cb7127b021b1" providerId="ADAL" clId="{EACD9DB2-3A43-498C-B2F9-F39517DF3E2B}" dt="2024-12-02T10:30:57.759" v="1509"/>
          <ac:picMkLst>
            <pc:docMk/>
            <pc:sldMk cId="2295335225" sldId="723"/>
            <ac:picMk id="5" creationId="{F49222D0-3105-C815-6EC5-E19D8FE09169}"/>
          </ac:picMkLst>
        </pc:picChg>
        <pc:picChg chg="add mod">
          <ac:chgData name="Haugen, Trude" userId="edaf9aec-59c0-464a-bd63-cb7127b021b1" providerId="ADAL" clId="{EACD9DB2-3A43-498C-B2F9-F39517DF3E2B}" dt="2024-12-02T10:31:01.661" v="1510"/>
          <ac:picMkLst>
            <pc:docMk/>
            <pc:sldMk cId="2295335225" sldId="723"/>
            <ac:picMk id="6" creationId="{690C0AD7-CE9B-199D-0A35-45F20ABE1819}"/>
          </ac:picMkLst>
        </pc:picChg>
        <pc:picChg chg="add mod">
          <ac:chgData name="Haugen, Trude" userId="edaf9aec-59c0-464a-bd63-cb7127b021b1" providerId="ADAL" clId="{EACD9DB2-3A43-498C-B2F9-F39517DF3E2B}" dt="2024-12-02T11:25:44.847" v="2277" actId="1076"/>
          <ac:picMkLst>
            <pc:docMk/>
            <pc:sldMk cId="2295335225" sldId="723"/>
            <ac:picMk id="8" creationId="{C0806C87-EE5C-58B8-DD8F-34680FC983D9}"/>
          </ac:picMkLst>
        </pc:picChg>
        <pc:picChg chg="add mod">
          <ac:chgData name="Haugen, Trude" userId="edaf9aec-59c0-464a-bd63-cb7127b021b1" providerId="ADAL" clId="{EACD9DB2-3A43-498C-B2F9-F39517DF3E2B}" dt="2024-12-02T10:51:58.167" v="1990"/>
          <ac:picMkLst>
            <pc:docMk/>
            <pc:sldMk cId="2295335225" sldId="723"/>
            <ac:picMk id="9" creationId="{A78297BA-8177-C697-4681-592E329CE298}"/>
          </ac:picMkLst>
        </pc:picChg>
      </pc:sldChg>
      <pc:sldChg chg="add del">
        <pc:chgData name="Haugen, Trude" userId="edaf9aec-59c0-464a-bd63-cb7127b021b1" providerId="ADAL" clId="{EACD9DB2-3A43-498C-B2F9-F39517DF3E2B}" dt="2024-12-02T10:46:08.806" v="1832" actId="47"/>
        <pc:sldMkLst>
          <pc:docMk/>
          <pc:sldMk cId="1720058265" sldId="724"/>
        </pc:sldMkLst>
      </pc:sldChg>
      <pc:sldChg chg="addSp modSp new mod">
        <pc:chgData name="Haugen, Trude" userId="edaf9aec-59c0-464a-bd63-cb7127b021b1" providerId="ADAL" clId="{EACD9DB2-3A43-498C-B2F9-F39517DF3E2B}" dt="2024-12-02T10:45:59.951" v="1830" actId="14100"/>
        <pc:sldMkLst>
          <pc:docMk/>
          <pc:sldMk cId="1392970477" sldId="725"/>
        </pc:sldMkLst>
        <pc:spChg chg="add mod">
          <ac:chgData name="Haugen, Trude" userId="edaf9aec-59c0-464a-bd63-cb7127b021b1" providerId="ADAL" clId="{EACD9DB2-3A43-498C-B2F9-F39517DF3E2B}" dt="2024-12-02T10:41:23.379" v="1790"/>
          <ac:spMkLst>
            <pc:docMk/>
            <pc:sldMk cId="1392970477" sldId="725"/>
            <ac:spMk id="3" creationId="{8E0A24A0-706F-13BD-AB2C-36F24CA692BB}"/>
          </ac:spMkLst>
        </pc:spChg>
        <pc:spChg chg="add mod">
          <ac:chgData name="Haugen, Trude" userId="edaf9aec-59c0-464a-bd63-cb7127b021b1" providerId="ADAL" clId="{EACD9DB2-3A43-498C-B2F9-F39517DF3E2B}" dt="2024-12-02T10:45:48.473" v="1827" actId="1076"/>
          <ac:spMkLst>
            <pc:docMk/>
            <pc:sldMk cId="1392970477" sldId="725"/>
            <ac:spMk id="7" creationId="{41D2F2DA-879E-CCD6-D30E-F96BF5AE4A93}"/>
          </ac:spMkLst>
        </pc:spChg>
        <pc:spChg chg="add mod">
          <ac:chgData name="Haugen, Trude" userId="edaf9aec-59c0-464a-bd63-cb7127b021b1" providerId="ADAL" clId="{EACD9DB2-3A43-498C-B2F9-F39517DF3E2B}" dt="2024-12-02T10:43:49.629" v="1806" actId="1076"/>
          <ac:spMkLst>
            <pc:docMk/>
            <pc:sldMk cId="1392970477" sldId="725"/>
            <ac:spMk id="8" creationId="{4BB436DD-65B4-DDF2-E807-B84922D1A88D}"/>
          </ac:spMkLst>
        </pc:spChg>
        <pc:spChg chg="add mod">
          <ac:chgData name="Haugen, Trude" userId="edaf9aec-59c0-464a-bd63-cb7127b021b1" providerId="ADAL" clId="{EACD9DB2-3A43-498C-B2F9-F39517DF3E2B}" dt="2024-12-02T10:44:11.291" v="1808" actId="14100"/>
          <ac:spMkLst>
            <pc:docMk/>
            <pc:sldMk cId="1392970477" sldId="725"/>
            <ac:spMk id="9" creationId="{ED46D69A-E768-2773-DEE1-D01BA7BA3AF3}"/>
          </ac:spMkLst>
        </pc:spChg>
        <pc:spChg chg="add mod">
          <ac:chgData name="Haugen, Trude" userId="edaf9aec-59c0-464a-bd63-cb7127b021b1" providerId="ADAL" clId="{EACD9DB2-3A43-498C-B2F9-F39517DF3E2B}" dt="2024-12-02T10:45:52.687" v="1828" actId="1076"/>
          <ac:spMkLst>
            <pc:docMk/>
            <pc:sldMk cId="1392970477" sldId="725"/>
            <ac:spMk id="10" creationId="{06A85558-FFAF-E1F4-EDF7-B97ABAE7D2CF}"/>
          </ac:spMkLst>
        </pc:spChg>
        <pc:picChg chg="add mod">
          <ac:chgData name="Haugen, Trude" userId="edaf9aec-59c0-464a-bd63-cb7127b021b1" providerId="ADAL" clId="{EACD9DB2-3A43-498C-B2F9-F39517DF3E2B}" dt="2024-12-02T10:44:32.103" v="1813" actId="1076"/>
          <ac:picMkLst>
            <pc:docMk/>
            <pc:sldMk cId="1392970477" sldId="725"/>
            <ac:picMk id="2" creationId="{ADB08D61-64E0-6B70-FAE4-6B2209A520F0}"/>
          </ac:picMkLst>
        </pc:picChg>
        <pc:picChg chg="add mod">
          <ac:chgData name="Haugen, Trude" userId="edaf9aec-59c0-464a-bd63-cb7127b021b1" providerId="ADAL" clId="{EACD9DB2-3A43-498C-B2F9-F39517DF3E2B}" dt="2024-12-02T10:41:29.261" v="1791"/>
          <ac:picMkLst>
            <pc:docMk/>
            <pc:sldMk cId="1392970477" sldId="725"/>
            <ac:picMk id="4" creationId="{0D2CC4EF-33C3-7742-0AE6-C5828A719FB6}"/>
          </ac:picMkLst>
        </pc:picChg>
        <pc:picChg chg="add mod">
          <ac:chgData name="Haugen, Trude" userId="edaf9aec-59c0-464a-bd63-cb7127b021b1" providerId="ADAL" clId="{EACD9DB2-3A43-498C-B2F9-F39517DF3E2B}" dt="2024-12-02T10:41:35.055" v="1792"/>
          <ac:picMkLst>
            <pc:docMk/>
            <pc:sldMk cId="1392970477" sldId="725"/>
            <ac:picMk id="5" creationId="{04E1E69B-7748-534C-564C-AE0C6CFAD19D}"/>
          </ac:picMkLst>
        </pc:picChg>
        <pc:picChg chg="add mod">
          <ac:chgData name="Haugen, Trude" userId="edaf9aec-59c0-464a-bd63-cb7127b021b1" providerId="ADAL" clId="{EACD9DB2-3A43-498C-B2F9-F39517DF3E2B}" dt="2024-12-02T10:41:42.235" v="1793"/>
          <ac:picMkLst>
            <pc:docMk/>
            <pc:sldMk cId="1392970477" sldId="725"/>
            <ac:picMk id="6" creationId="{F6FBB187-10E7-5D13-F384-7AF1FCA3A229}"/>
          </ac:picMkLst>
        </pc:picChg>
        <pc:cxnChg chg="add mod">
          <ac:chgData name="Haugen, Trude" userId="edaf9aec-59c0-464a-bd63-cb7127b021b1" providerId="ADAL" clId="{EACD9DB2-3A43-498C-B2F9-F39517DF3E2B}" dt="2024-12-02T10:45:59.951" v="1830" actId="14100"/>
          <ac:cxnSpMkLst>
            <pc:docMk/>
            <pc:sldMk cId="1392970477" sldId="725"/>
            <ac:cxnSpMk id="11" creationId="{786FB943-606E-E0FB-F27E-0D4FD20A1DD2}"/>
          </ac:cxnSpMkLst>
        </pc:cxnChg>
        <pc:cxnChg chg="add mod">
          <ac:chgData name="Haugen, Trude" userId="edaf9aec-59c0-464a-bd63-cb7127b021b1" providerId="ADAL" clId="{EACD9DB2-3A43-498C-B2F9-F39517DF3E2B}" dt="2024-12-02T10:45:43.417" v="1826" actId="14100"/>
          <ac:cxnSpMkLst>
            <pc:docMk/>
            <pc:sldMk cId="1392970477" sldId="725"/>
            <ac:cxnSpMk id="14" creationId="{37C91FB1-59BD-D2F0-B681-A7722A3955A0}"/>
          </ac:cxnSpMkLst>
        </pc:cxnChg>
      </pc:sldChg>
      <pc:sldChg chg="addSp delSp modSp new mod">
        <pc:chgData name="Haugen, Trude" userId="edaf9aec-59c0-464a-bd63-cb7127b021b1" providerId="ADAL" clId="{EACD9DB2-3A43-498C-B2F9-F39517DF3E2B}" dt="2024-12-02T10:55:07.029" v="2099" actId="1076"/>
        <pc:sldMkLst>
          <pc:docMk/>
          <pc:sldMk cId="2602580214" sldId="726"/>
        </pc:sldMkLst>
        <pc:spChg chg="del">
          <ac:chgData name="Haugen, Trude" userId="edaf9aec-59c0-464a-bd63-cb7127b021b1" providerId="ADAL" clId="{EACD9DB2-3A43-498C-B2F9-F39517DF3E2B}" dt="2024-12-02T10:51:33.617" v="1982" actId="478"/>
          <ac:spMkLst>
            <pc:docMk/>
            <pc:sldMk cId="2602580214" sldId="726"/>
            <ac:spMk id="2" creationId="{F1BE84D2-1340-1495-94FD-09D5542D2ECA}"/>
          </ac:spMkLst>
        </pc:spChg>
        <pc:spChg chg="del">
          <ac:chgData name="Haugen, Trude" userId="edaf9aec-59c0-464a-bd63-cb7127b021b1" providerId="ADAL" clId="{EACD9DB2-3A43-498C-B2F9-F39517DF3E2B}" dt="2024-12-02T10:51:40.038" v="1984" actId="478"/>
          <ac:spMkLst>
            <pc:docMk/>
            <pc:sldMk cId="2602580214" sldId="726"/>
            <ac:spMk id="3" creationId="{BF7EF052-AAAA-F223-B344-0C133C3E2896}"/>
          </ac:spMkLst>
        </pc:spChg>
        <pc:spChg chg="del">
          <ac:chgData name="Haugen, Trude" userId="edaf9aec-59c0-464a-bd63-cb7127b021b1" providerId="ADAL" clId="{EACD9DB2-3A43-498C-B2F9-F39517DF3E2B}" dt="2024-12-02T10:51:37.879" v="1983" actId="478"/>
          <ac:spMkLst>
            <pc:docMk/>
            <pc:sldMk cId="2602580214" sldId="726"/>
            <ac:spMk id="4" creationId="{AFA0AE9D-A776-345B-BEDF-F3BFA3FC845C}"/>
          </ac:spMkLst>
        </pc:spChg>
        <pc:spChg chg="add del mod">
          <ac:chgData name="Haugen, Trude" userId="edaf9aec-59c0-464a-bd63-cb7127b021b1" providerId="ADAL" clId="{EACD9DB2-3A43-498C-B2F9-F39517DF3E2B}" dt="2024-12-02T10:54:18.673" v="2071" actId="478"/>
          <ac:spMkLst>
            <pc:docMk/>
            <pc:sldMk cId="2602580214" sldId="726"/>
            <ac:spMk id="7" creationId="{FA1F179B-F0D2-2051-3920-0AABE3538265}"/>
          </ac:spMkLst>
        </pc:spChg>
        <pc:spChg chg="add del mod">
          <ac:chgData name="Haugen, Trude" userId="edaf9aec-59c0-464a-bd63-cb7127b021b1" providerId="ADAL" clId="{EACD9DB2-3A43-498C-B2F9-F39517DF3E2B}" dt="2024-12-02T10:54:22.315" v="2072" actId="478"/>
          <ac:spMkLst>
            <pc:docMk/>
            <pc:sldMk cId="2602580214" sldId="726"/>
            <ac:spMk id="9" creationId="{0E58B2E5-6C43-555E-AE16-095A07C111A1}"/>
          </ac:spMkLst>
        </pc:spChg>
        <pc:spChg chg="add mod">
          <ac:chgData name="Haugen, Trude" userId="edaf9aec-59c0-464a-bd63-cb7127b021b1" providerId="ADAL" clId="{EACD9DB2-3A43-498C-B2F9-F39517DF3E2B}" dt="2024-12-02T10:55:07.029" v="2099" actId="1076"/>
          <ac:spMkLst>
            <pc:docMk/>
            <pc:sldMk cId="2602580214" sldId="726"/>
            <ac:spMk id="10" creationId="{D1199424-111F-9579-1ADC-D239C42D92C8}"/>
          </ac:spMkLst>
        </pc:spChg>
        <pc:picChg chg="add mod">
          <ac:chgData name="Haugen, Trude" userId="edaf9aec-59c0-464a-bd63-cb7127b021b1" providerId="ADAL" clId="{EACD9DB2-3A43-498C-B2F9-F39517DF3E2B}" dt="2024-12-02T10:51:55.446" v="1989"/>
          <ac:picMkLst>
            <pc:docMk/>
            <pc:sldMk cId="2602580214" sldId="726"/>
            <ac:picMk id="5" creationId="{9DA5E806-CB1D-8F62-8924-FC4DEEF8F41A}"/>
          </ac:picMkLst>
        </pc:picChg>
        <pc:picChg chg="add mod">
          <ac:chgData name="Haugen, Trude" userId="edaf9aec-59c0-464a-bd63-cb7127b021b1" providerId="ADAL" clId="{EACD9DB2-3A43-498C-B2F9-F39517DF3E2B}" dt="2024-12-02T10:52:05.062" v="1991"/>
          <ac:picMkLst>
            <pc:docMk/>
            <pc:sldMk cId="2602580214" sldId="726"/>
            <ac:picMk id="6" creationId="{F66B0C90-9605-0D6C-C880-D76A346F16FB}"/>
          </ac:picMkLst>
        </pc:picChg>
        <pc:picChg chg="add mod">
          <ac:chgData name="Haugen, Trude" userId="edaf9aec-59c0-464a-bd63-cb7127b021b1" providerId="ADAL" clId="{EACD9DB2-3A43-498C-B2F9-F39517DF3E2B}" dt="2024-12-02T10:55:01.904" v="2098" actId="1076"/>
          <ac:picMkLst>
            <pc:docMk/>
            <pc:sldMk cId="2602580214" sldId="726"/>
            <ac:picMk id="1026" creationId="{8211C673-324B-1B13-A15C-281E6CD9EA2C}"/>
          </ac:picMkLst>
        </pc:picChg>
      </pc:sldChg>
      <pc:sldChg chg="addSp modSp new mod">
        <pc:chgData name="Haugen, Trude" userId="edaf9aec-59c0-464a-bd63-cb7127b021b1" providerId="ADAL" clId="{EACD9DB2-3A43-498C-B2F9-F39517DF3E2B}" dt="2024-12-02T11:02:05.394" v="2161"/>
        <pc:sldMkLst>
          <pc:docMk/>
          <pc:sldMk cId="693220210" sldId="727"/>
        </pc:sldMkLst>
        <pc:spChg chg="add mod">
          <ac:chgData name="Haugen, Trude" userId="edaf9aec-59c0-464a-bd63-cb7127b021b1" providerId="ADAL" clId="{EACD9DB2-3A43-498C-B2F9-F39517DF3E2B}" dt="2024-12-02T11:00:44.490" v="2157"/>
          <ac:spMkLst>
            <pc:docMk/>
            <pc:sldMk cId="693220210" sldId="727"/>
            <ac:spMk id="4" creationId="{0D222BDC-7B5F-9EAC-5DAD-20CDFFA9CD6F}"/>
          </ac:spMkLst>
        </pc:spChg>
        <pc:picChg chg="add mod">
          <ac:chgData name="Haugen, Trude" userId="edaf9aec-59c0-464a-bd63-cb7127b021b1" providerId="ADAL" clId="{EACD9DB2-3A43-498C-B2F9-F39517DF3E2B}" dt="2024-12-02T11:01:38.115" v="2159" actId="1440"/>
          <ac:picMkLst>
            <pc:docMk/>
            <pc:sldMk cId="693220210" sldId="727"/>
            <ac:picMk id="3" creationId="{D97C1A7F-3A41-B80B-0356-74E84034729E}"/>
          </ac:picMkLst>
        </pc:picChg>
        <pc:picChg chg="add mod">
          <ac:chgData name="Haugen, Trude" userId="edaf9aec-59c0-464a-bd63-cb7127b021b1" providerId="ADAL" clId="{EACD9DB2-3A43-498C-B2F9-F39517DF3E2B}" dt="2024-12-02T11:02:00.087" v="2160"/>
          <ac:picMkLst>
            <pc:docMk/>
            <pc:sldMk cId="693220210" sldId="727"/>
            <ac:picMk id="5" creationId="{09E686A3-97B6-CC72-90C8-38BAA39C78BD}"/>
          </ac:picMkLst>
        </pc:picChg>
        <pc:picChg chg="add mod">
          <ac:chgData name="Haugen, Trude" userId="edaf9aec-59c0-464a-bd63-cb7127b021b1" providerId="ADAL" clId="{EACD9DB2-3A43-498C-B2F9-F39517DF3E2B}" dt="2024-12-02T11:02:05.394" v="2161"/>
          <ac:picMkLst>
            <pc:docMk/>
            <pc:sldMk cId="693220210" sldId="727"/>
            <ac:picMk id="6" creationId="{7A62571C-1E31-F4CB-2CCA-16E9C92CED19}"/>
          </ac:picMkLst>
        </pc:picChg>
      </pc:sldChg>
      <pc:sldChg chg="modSp add del mod">
        <pc:chgData name="Haugen, Trude" userId="edaf9aec-59c0-464a-bd63-cb7127b021b1" providerId="ADAL" clId="{EACD9DB2-3A43-498C-B2F9-F39517DF3E2B}" dt="2024-12-02T11:27:09.765" v="2279" actId="47"/>
        <pc:sldMkLst>
          <pc:docMk/>
          <pc:sldMk cId="1367043136" sldId="728"/>
        </pc:sldMkLst>
        <pc:spChg chg="mod">
          <ac:chgData name="Haugen, Trude" userId="edaf9aec-59c0-464a-bd63-cb7127b021b1" providerId="ADAL" clId="{EACD9DB2-3A43-498C-B2F9-F39517DF3E2B}" dt="2024-12-02T11:17:06.032" v="2235" actId="20577"/>
          <ac:spMkLst>
            <pc:docMk/>
            <pc:sldMk cId="1367043136" sldId="728"/>
            <ac:spMk id="10" creationId="{8D89C876-D303-4ED4-9859-37C9A65A0744}"/>
          </ac:spMkLst>
        </pc:spChg>
      </pc:sldChg>
      <pc:sldChg chg="add">
        <pc:chgData name="Haugen, Trude" userId="edaf9aec-59c0-464a-bd63-cb7127b021b1" providerId="ADAL" clId="{EACD9DB2-3A43-498C-B2F9-F39517DF3E2B}" dt="2024-12-02T11:27:08.117" v="2278"/>
        <pc:sldMkLst>
          <pc:docMk/>
          <pc:sldMk cId="3580799403" sldId="729"/>
        </pc:sldMkLst>
      </pc:sldChg>
      <pc:sldChg chg="addSp delSp modSp add mod">
        <pc:chgData name="Haugen, Trude" userId="edaf9aec-59c0-464a-bd63-cb7127b021b1" providerId="ADAL" clId="{EACD9DB2-3A43-498C-B2F9-F39517DF3E2B}" dt="2024-12-02T11:59:34.408" v="2296" actId="1440"/>
        <pc:sldMkLst>
          <pc:docMk/>
          <pc:sldMk cId="2257403402" sldId="730"/>
        </pc:sldMkLst>
        <pc:spChg chg="mod">
          <ac:chgData name="Haugen, Trude" userId="edaf9aec-59c0-464a-bd63-cb7127b021b1" providerId="ADAL" clId="{EACD9DB2-3A43-498C-B2F9-F39517DF3E2B}" dt="2024-12-02T11:59:31.023" v="2295" actId="1076"/>
          <ac:spMkLst>
            <pc:docMk/>
            <pc:sldMk cId="2257403402" sldId="730"/>
            <ac:spMk id="5" creationId="{7331457D-6014-3525-7C9D-1EB62BD9B462}"/>
          </ac:spMkLst>
        </pc:spChg>
        <pc:spChg chg="del">
          <ac:chgData name="Haugen, Trude" userId="edaf9aec-59c0-464a-bd63-cb7127b021b1" providerId="ADAL" clId="{EACD9DB2-3A43-498C-B2F9-F39517DF3E2B}" dt="2024-12-02T11:52:20.930" v="2284" actId="478"/>
          <ac:spMkLst>
            <pc:docMk/>
            <pc:sldMk cId="2257403402" sldId="730"/>
            <ac:spMk id="8" creationId="{93C1DC20-81C6-475D-9458-16CE49D0D460}"/>
          </ac:spMkLst>
        </pc:spChg>
        <pc:picChg chg="add mod">
          <ac:chgData name="Haugen, Trude" userId="edaf9aec-59c0-464a-bd63-cb7127b021b1" providerId="ADAL" clId="{EACD9DB2-3A43-498C-B2F9-F39517DF3E2B}" dt="2024-12-02T11:59:34.408" v="2296" actId="1440"/>
          <ac:picMkLst>
            <pc:docMk/>
            <pc:sldMk cId="2257403402" sldId="730"/>
            <ac:picMk id="6" creationId="{C2729B41-87A4-3A80-E89A-764EE09F6E8B}"/>
          </ac:picMkLst>
        </pc:picChg>
        <pc:picChg chg="del">
          <ac:chgData name="Haugen, Trude" userId="edaf9aec-59c0-464a-bd63-cb7127b021b1" providerId="ADAL" clId="{EACD9DB2-3A43-498C-B2F9-F39517DF3E2B}" dt="2024-12-02T11:52:18.254" v="2283" actId="478"/>
          <ac:picMkLst>
            <pc:docMk/>
            <pc:sldMk cId="2257403402" sldId="730"/>
            <ac:picMk id="1026" creationId="{86925816-CADF-EC6E-05DF-D8EFC9D730CD}"/>
          </ac:picMkLst>
        </pc:picChg>
      </pc:sldChg>
      <pc:sldChg chg="addSp delSp modSp add mod">
        <pc:chgData name="Haugen, Trude" userId="edaf9aec-59c0-464a-bd63-cb7127b021b1" providerId="ADAL" clId="{EACD9DB2-3A43-498C-B2F9-F39517DF3E2B}" dt="2024-12-02T12:00:48.306" v="2312" actId="1076"/>
        <pc:sldMkLst>
          <pc:docMk/>
          <pc:sldMk cId="2904690827" sldId="731"/>
        </pc:sldMkLst>
        <pc:picChg chg="del">
          <ac:chgData name="Haugen, Trude" userId="edaf9aec-59c0-464a-bd63-cb7127b021b1" providerId="ADAL" clId="{EACD9DB2-3A43-498C-B2F9-F39517DF3E2B}" dt="2024-12-02T12:00:02.876" v="2300" actId="478"/>
          <ac:picMkLst>
            <pc:docMk/>
            <pc:sldMk cId="2904690827" sldId="731"/>
            <ac:picMk id="6" creationId="{C2729B41-87A4-3A80-E89A-764EE09F6E8B}"/>
          </ac:picMkLst>
        </pc:picChg>
        <pc:picChg chg="add mod">
          <ac:chgData name="Haugen, Trude" userId="edaf9aec-59c0-464a-bd63-cb7127b021b1" providerId="ADAL" clId="{EACD9DB2-3A43-498C-B2F9-F39517DF3E2B}" dt="2024-12-02T12:00:48.306" v="2312" actId="1076"/>
          <ac:picMkLst>
            <pc:docMk/>
            <pc:sldMk cId="2904690827" sldId="731"/>
            <ac:picMk id="7" creationId="{A1B6A3A7-4D5B-AAE3-14AC-18C2DBB329A6}"/>
          </ac:picMkLst>
        </pc:picChg>
      </pc:sldChg>
      <pc:sldChg chg="add del">
        <pc:chgData name="Haugen, Trude" userId="edaf9aec-59c0-464a-bd63-cb7127b021b1" providerId="ADAL" clId="{EACD9DB2-3A43-498C-B2F9-F39517DF3E2B}" dt="2024-12-02T11:59:39.650" v="2297" actId="47"/>
        <pc:sldMkLst>
          <pc:docMk/>
          <pc:sldMk cId="3422863919" sldId="731"/>
        </pc:sldMkLst>
      </pc:sldChg>
      <pc:sldChg chg="add del">
        <pc:chgData name="Haugen, Trude" userId="edaf9aec-59c0-464a-bd63-cb7127b021b1" providerId="ADAL" clId="{EACD9DB2-3A43-498C-B2F9-F39517DF3E2B}" dt="2024-12-02T11:59:41.882" v="2298" actId="47"/>
        <pc:sldMkLst>
          <pc:docMk/>
          <pc:sldMk cId="1188211796" sldId="732"/>
        </pc:sldMkLst>
      </pc:sldChg>
      <pc:sldChg chg="addSp delSp modSp add mod">
        <pc:chgData name="Haugen, Trude" userId="edaf9aec-59c0-464a-bd63-cb7127b021b1" providerId="ADAL" clId="{EACD9DB2-3A43-498C-B2F9-F39517DF3E2B}" dt="2024-12-02T12:01:23.199" v="2323" actId="1076"/>
        <pc:sldMkLst>
          <pc:docMk/>
          <pc:sldMk cId="3697400917" sldId="732"/>
        </pc:sldMkLst>
        <pc:picChg chg="add mod">
          <ac:chgData name="Haugen, Trude" userId="edaf9aec-59c0-464a-bd63-cb7127b021b1" providerId="ADAL" clId="{EACD9DB2-3A43-498C-B2F9-F39517DF3E2B}" dt="2024-12-02T12:01:23.199" v="2323" actId="1076"/>
          <ac:picMkLst>
            <pc:docMk/>
            <pc:sldMk cId="3697400917" sldId="732"/>
            <ac:picMk id="6" creationId="{A05A4756-8621-E18E-F775-2E55F645AE17}"/>
          </ac:picMkLst>
        </pc:picChg>
        <pc:picChg chg="del">
          <ac:chgData name="Haugen, Trude" userId="edaf9aec-59c0-464a-bd63-cb7127b021b1" providerId="ADAL" clId="{EACD9DB2-3A43-498C-B2F9-F39517DF3E2B}" dt="2024-12-02T12:01:19.267" v="2322" actId="478"/>
          <ac:picMkLst>
            <pc:docMk/>
            <pc:sldMk cId="3697400917" sldId="732"/>
            <ac:picMk id="7" creationId="{A1B6A3A7-4D5B-AAE3-14AC-18C2DBB329A6}"/>
          </ac:picMkLst>
        </pc:picChg>
      </pc:sldChg>
      <pc:sldChg chg="add del">
        <pc:chgData name="Haugen, Trude" userId="edaf9aec-59c0-464a-bd63-cb7127b021b1" providerId="ADAL" clId="{EACD9DB2-3A43-498C-B2F9-F39517DF3E2B}" dt="2024-12-03T11:53:47.156" v="2626"/>
        <pc:sldMkLst>
          <pc:docMk/>
          <pc:sldMk cId="583926023" sldId="733"/>
        </pc:sldMkLst>
      </pc:sldChg>
      <pc:sldChg chg="addSp delSp modSp new del mod modClrScheme chgLayout">
        <pc:chgData name="Haugen, Trude" userId="edaf9aec-59c0-464a-bd63-cb7127b021b1" providerId="ADAL" clId="{EACD9DB2-3A43-498C-B2F9-F39517DF3E2B}" dt="2024-12-03T11:53:32.382" v="2624" actId="2696"/>
        <pc:sldMkLst>
          <pc:docMk/>
          <pc:sldMk cId="949322675" sldId="733"/>
        </pc:sldMkLst>
        <pc:spChg chg="add del mod">
          <ac:chgData name="Haugen, Trude" userId="edaf9aec-59c0-464a-bd63-cb7127b021b1" providerId="ADAL" clId="{EACD9DB2-3A43-498C-B2F9-F39517DF3E2B}" dt="2024-12-03T11:41:15.269" v="2440" actId="478"/>
          <ac:spMkLst>
            <pc:docMk/>
            <pc:sldMk cId="949322675" sldId="733"/>
            <ac:spMk id="4" creationId="{A57BBAE1-17F4-7117-923F-C16AAF079E4C}"/>
          </ac:spMkLst>
        </pc:spChg>
        <pc:spChg chg="add del mod">
          <ac:chgData name="Haugen, Trude" userId="edaf9aec-59c0-464a-bd63-cb7127b021b1" providerId="ADAL" clId="{EACD9DB2-3A43-498C-B2F9-F39517DF3E2B}" dt="2024-12-03T11:40:34.922" v="2431" actId="478"/>
          <ac:spMkLst>
            <pc:docMk/>
            <pc:sldMk cId="949322675" sldId="733"/>
            <ac:spMk id="5" creationId="{957C76C5-0985-AF1F-8C2A-3D78AF57D581}"/>
          </ac:spMkLst>
        </pc:spChg>
        <pc:spChg chg="add mod">
          <ac:chgData name="Haugen, Trude" userId="edaf9aec-59c0-464a-bd63-cb7127b021b1" providerId="ADAL" clId="{EACD9DB2-3A43-498C-B2F9-F39517DF3E2B}" dt="2024-12-03T11:45:24.306" v="2537" actId="1076"/>
          <ac:spMkLst>
            <pc:docMk/>
            <pc:sldMk cId="949322675" sldId="733"/>
            <ac:spMk id="8" creationId="{5B8E804F-D15A-F615-EBBF-99DC2138D4CC}"/>
          </ac:spMkLst>
        </pc:spChg>
        <pc:spChg chg="add mod">
          <ac:chgData name="Haugen, Trude" userId="edaf9aec-59c0-464a-bd63-cb7127b021b1" providerId="ADAL" clId="{EACD9DB2-3A43-498C-B2F9-F39517DF3E2B}" dt="2024-12-03T11:52:53.998" v="2620" actId="1076"/>
          <ac:spMkLst>
            <pc:docMk/>
            <pc:sldMk cId="949322675" sldId="733"/>
            <ac:spMk id="9" creationId="{84FC2C97-900A-CA9A-0BD0-EC4859845B4C}"/>
          </ac:spMkLst>
        </pc:spChg>
        <pc:spChg chg="add mod">
          <ac:chgData name="Haugen, Trude" userId="edaf9aec-59c0-464a-bd63-cb7127b021b1" providerId="ADAL" clId="{EACD9DB2-3A43-498C-B2F9-F39517DF3E2B}" dt="2024-12-03T11:51:39.673" v="2609" actId="208"/>
          <ac:spMkLst>
            <pc:docMk/>
            <pc:sldMk cId="949322675" sldId="733"/>
            <ac:spMk id="10" creationId="{FDBA0D37-D8CC-1EDE-5AF1-8B44A22320DD}"/>
          </ac:spMkLst>
        </pc:spChg>
        <pc:spChg chg="add del mod">
          <ac:chgData name="Haugen, Trude" userId="edaf9aec-59c0-464a-bd63-cb7127b021b1" providerId="ADAL" clId="{EACD9DB2-3A43-498C-B2F9-F39517DF3E2B}" dt="2024-12-03T11:48:26.360" v="2568" actId="478"/>
          <ac:spMkLst>
            <pc:docMk/>
            <pc:sldMk cId="949322675" sldId="733"/>
            <ac:spMk id="11" creationId="{94FDD8FC-7B91-32C2-A5D7-FEF1F02B54EC}"/>
          </ac:spMkLst>
        </pc:spChg>
        <pc:spChg chg="add del mod">
          <ac:chgData name="Haugen, Trude" userId="edaf9aec-59c0-464a-bd63-cb7127b021b1" providerId="ADAL" clId="{EACD9DB2-3A43-498C-B2F9-F39517DF3E2B}" dt="2024-12-03T11:48:29.047" v="2569" actId="478"/>
          <ac:spMkLst>
            <pc:docMk/>
            <pc:sldMk cId="949322675" sldId="733"/>
            <ac:spMk id="12" creationId="{537B1258-0D61-19D8-B2E0-5C3E4586177A}"/>
          </ac:spMkLst>
        </pc:spChg>
        <pc:spChg chg="add mod">
          <ac:chgData name="Haugen, Trude" userId="edaf9aec-59c0-464a-bd63-cb7127b021b1" providerId="ADAL" clId="{EACD9DB2-3A43-498C-B2F9-F39517DF3E2B}" dt="2024-12-03T11:44:19.283" v="2513" actId="767"/>
          <ac:spMkLst>
            <pc:docMk/>
            <pc:sldMk cId="949322675" sldId="733"/>
            <ac:spMk id="13" creationId="{08540C4F-829D-B467-08FC-5D3D0F2E1C0E}"/>
          </ac:spMkLst>
        </pc:spChg>
        <pc:spChg chg="add del mod">
          <ac:chgData name="Haugen, Trude" userId="edaf9aec-59c0-464a-bd63-cb7127b021b1" providerId="ADAL" clId="{EACD9DB2-3A43-498C-B2F9-F39517DF3E2B}" dt="2024-12-03T11:49:58.256" v="2585" actId="478"/>
          <ac:spMkLst>
            <pc:docMk/>
            <pc:sldMk cId="949322675" sldId="733"/>
            <ac:spMk id="14" creationId="{EDF4F036-DF29-B17A-E68E-D592B21DCB6D}"/>
          </ac:spMkLst>
        </pc:spChg>
        <pc:spChg chg="add del mod">
          <ac:chgData name="Haugen, Trude" userId="edaf9aec-59c0-464a-bd63-cb7127b021b1" providerId="ADAL" clId="{EACD9DB2-3A43-498C-B2F9-F39517DF3E2B}" dt="2024-12-03T11:48:32.433" v="2570" actId="478"/>
          <ac:spMkLst>
            <pc:docMk/>
            <pc:sldMk cId="949322675" sldId="733"/>
            <ac:spMk id="21" creationId="{77E29E69-FC9B-A1DE-79FF-A984632F65F9}"/>
          </ac:spMkLst>
        </pc:spChg>
        <pc:spChg chg="add mod">
          <ac:chgData name="Haugen, Trude" userId="edaf9aec-59c0-464a-bd63-cb7127b021b1" providerId="ADAL" clId="{EACD9DB2-3A43-498C-B2F9-F39517DF3E2B}" dt="2024-12-03T11:52:37.831" v="2619" actId="20577"/>
          <ac:spMkLst>
            <pc:docMk/>
            <pc:sldMk cId="949322675" sldId="733"/>
            <ac:spMk id="22" creationId="{0C25A612-B03A-AF41-18FA-959588A58C36}"/>
          </ac:spMkLst>
        </pc:spChg>
        <pc:spChg chg="add del mod">
          <ac:chgData name="Haugen, Trude" userId="edaf9aec-59c0-464a-bd63-cb7127b021b1" providerId="ADAL" clId="{EACD9DB2-3A43-498C-B2F9-F39517DF3E2B}" dt="2024-12-03T11:50:01.824" v="2586" actId="478"/>
          <ac:spMkLst>
            <pc:docMk/>
            <pc:sldMk cId="949322675" sldId="733"/>
            <ac:spMk id="29" creationId="{E4372A47-E84C-C8C8-7F5F-2F5F4ADA84CA}"/>
          </ac:spMkLst>
        </pc:spChg>
        <pc:spChg chg="add mod">
          <ac:chgData name="Haugen, Trude" userId="edaf9aec-59c0-464a-bd63-cb7127b021b1" providerId="ADAL" clId="{EACD9DB2-3A43-498C-B2F9-F39517DF3E2B}" dt="2024-12-03T11:50:24.620" v="2595" actId="1076"/>
          <ac:spMkLst>
            <pc:docMk/>
            <pc:sldMk cId="949322675" sldId="733"/>
            <ac:spMk id="30" creationId="{EE5A3B8D-DFFB-9AAF-A65A-A2BD24116C35}"/>
          </ac:spMkLst>
        </pc:spChg>
        <pc:picChg chg="add del mod">
          <ac:chgData name="Haugen, Trude" userId="edaf9aec-59c0-464a-bd63-cb7127b021b1" providerId="ADAL" clId="{EACD9DB2-3A43-498C-B2F9-F39517DF3E2B}" dt="2024-12-03T11:41:00.320" v="2434" actId="478"/>
          <ac:picMkLst>
            <pc:docMk/>
            <pc:sldMk cId="949322675" sldId="733"/>
            <ac:picMk id="3" creationId="{ED02E3CB-841B-709D-643D-D522F07E2075}"/>
          </ac:picMkLst>
        </pc:picChg>
        <pc:picChg chg="add mod">
          <ac:chgData name="Haugen, Trude" userId="edaf9aec-59c0-464a-bd63-cb7127b021b1" providerId="ADAL" clId="{EACD9DB2-3A43-498C-B2F9-F39517DF3E2B}" dt="2024-12-03T11:48:38.106" v="2571" actId="1076"/>
          <ac:picMkLst>
            <pc:docMk/>
            <pc:sldMk cId="949322675" sldId="733"/>
            <ac:picMk id="7" creationId="{EBCF38B2-3D1C-3DEC-D73B-F34A04522128}"/>
          </ac:picMkLst>
        </pc:picChg>
        <pc:cxnChg chg="add mod">
          <ac:chgData name="Haugen, Trude" userId="edaf9aec-59c0-464a-bd63-cb7127b021b1" providerId="ADAL" clId="{EACD9DB2-3A43-498C-B2F9-F39517DF3E2B}" dt="2024-12-03T11:53:06.005" v="2623" actId="208"/>
          <ac:cxnSpMkLst>
            <pc:docMk/>
            <pc:sldMk cId="949322675" sldId="733"/>
            <ac:cxnSpMk id="16" creationId="{2FA2168C-7EF8-6893-477D-B1D7934DAD5F}"/>
          </ac:cxnSpMkLst>
        </pc:cxnChg>
        <pc:cxnChg chg="add mod">
          <ac:chgData name="Haugen, Trude" userId="edaf9aec-59c0-464a-bd63-cb7127b021b1" providerId="ADAL" clId="{EACD9DB2-3A43-498C-B2F9-F39517DF3E2B}" dt="2024-12-03T11:53:01.831" v="2622" actId="208"/>
          <ac:cxnSpMkLst>
            <pc:docMk/>
            <pc:sldMk cId="949322675" sldId="733"/>
            <ac:cxnSpMk id="19" creationId="{7E64AFF9-A862-012F-BB25-650EAC1F8F94}"/>
          </ac:cxnSpMkLst>
        </pc:cxnChg>
        <pc:cxnChg chg="add mod">
          <ac:chgData name="Haugen, Trude" userId="edaf9aec-59c0-464a-bd63-cb7127b021b1" providerId="ADAL" clId="{EACD9DB2-3A43-498C-B2F9-F39517DF3E2B}" dt="2024-12-03T11:51:34.184" v="2608" actId="208"/>
          <ac:cxnSpMkLst>
            <pc:docMk/>
            <pc:sldMk cId="949322675" sldId="733"/>
            <ac:cxnSpMk id="33" creationId="{EDE89E2E-800D-6E78-3540-EE2E9F83228D}"/>
          </ac:cxnSpMkLst>
        </pc:cxnChg>
        <pc:cxnChg chg="add mod">
          <ac:chgData name="Haugen, Trude" userId="edaf9aec-59c0-464a-bd63-cb7127b021b1" providerId="ADAL" clId="{EACD9DB2-3A43-498C-B2F9-F39517DF3E2B}" dt="2024-12-03T11:51:31.693" v="2607" actId="208"/>
          <ac:cxnSpMkLst>
            <pc:docMk/>
            <pc:sldMk cId="949322675" sldId="733"/>
            <ac:cxnSpMk id="36" creationId="{350D0321-3F58-6247-FAEC-83EEE5983128}"/>
          </ac:cxnSpMkLst>
        </pc:cxnChg>
      </pc:sldChg>
    </pc:docChg>
  </pc:docChgLst>
  <pc:docChgLst>
    <pc:chgData name="Karlsen, Anita" userId="S::anita.karlsen@bergen.kommune.no::8b0eb25b-2c61-49b1-a3a3-fae851958dc8" providerId="AD" clId="Web-{0F492526-6EE4-AB47-313C-800B8B2FE82D}"/>
    <pc:docChg chg="modSld">
      <pc:chgData name="Karlsen, Anita" userId="S::anita.karlsen@bergen.kommune.no::8b0eb25b-2c61-49b1-a3a3-fae851958dc8" providerId="AD" clId="Web-{0F492526-6EE4-AB47-313C-800B8B2FE82D}" dt="2024-12-02T14:30:04.908" v="97" actId="20577"/>
      <pc:docMkLst>
        <pc:docMk/>
      </pc:docMkLst>
      <pc:sldChg chg="modNotes">
        <pc:chgData name="Karlsen, Anita" userId="S::anita.karlsen@bergen.kommune.no::8b0eb25b-2c61-49b1-a3a3-fae851958dc8" providerId="AD" clId="Web-{0F492526-6EE4-AB47-313C-800B8B2FE82D}" dt="2024-12-02T14:25:24.956" v="17"/>
        <pc:sldMkLst>
          <pc:docMk/>
          <pc:sldMk cId="2145293502" sldId="615"/>
        </pc:sldMkLst>
      </pc:sldChg>
      <pc:sldChg chg="modNotes">
        <pc:chgData name="Karlsen, Anita" userId="S::anita.karlsen@bergen.kommune.no::8b0eb25b-2c61-49b1-a3a3-fae851958dc8" providerId="AD" clId="Web-{0F492526-6EE4-AB47-313C-800B8B2FE82D}" dt="2024-12-02T14:24:41.613" v="14"/>
        <pc:sldMkLst>
          <pc:docMk/>
          <pc:sldMk cId="1420415680" sldId="616"/>
        </pc:sldMkLst>
      </pc:sldChg>
      <pc:sldChg chg="modNotes">
        <pc:chgData name="Karlsen, Anita" userId="S::anita.karlsen@bergen.kommune.no::8b0eb25b-2c61-49b1-a3a3-fae851958dc8" providerId="AD" clId="Web-{0F492526-6EE4-AB47-313C-800B8B2FE82D}" dt="2024-12-02T14:24:12.675" v="6"/>
        <pc:sldMkLst>
          <pc:docMk/>
          <pc:sldMk cId="1195964690" sldId="684"/>
        </pc:sldMkLst>
      </pc:sldChg>
      <pc:sldChg chg="modSp">
        <pc:chgData name="Karlsen, Anita" userId="S::anita.karlsen@bergen.kommune.no::8b0eb25b-2c61-49b1-a3a3-fae851958dc8" providerId="AD" clId="Web-{0F492526-6EE4-AB47-313C-800B8B2FE82D}" dt="2024-12-02T14:30:04.908" v="97" actId="20577"/>
        <pc:sldMkLst>
          <pc:docMk/>
          <pc:sldMk cId="597405114" sldId="720"/>
        </pc:sldMkLst>
        <pc:spChg chg="mod">
          <ac:chgData name="Karlsen, Anita" userId="S::anita.karlsen@bergen.kommune.no::8b0eb25b-2c61-49b1-a3a3-fae851958dc8" providerId="AD" clId="Web-{0F492526-6EE4-AB47-313C-800B8B2FE82D}" dt="2024-12-02T14:30:04.908" v="97" actId="20577"/>
          <ac:spMkLst>
            <pc:docMk/>
            <pc:sldMk cId="597405114" sldId="720"/>
            <ac:spMk id="3" creationId="{3DE8D09F-8AB6-B473-5D20-E5AF057B22A3}"/>
          </ac:spMkLst>
        </pc:spChg>
      </pc:sldChg>
      <pc:sldChg chg="modNotes">
        <pc:chgData name="Karlsen, Anita" userId="S::anita.karlsen@bergen.kommune.no::8b0eb25b-2c61-49b1-a3a3-fae851958dc8" providerId="AD" clId="Web-{0F492526-6EE4-AB47-313C-800B8B2FE82D}" dt="2024-12-02T14:27:23.284" v="94"/>
        <pc:sldMkLst>
          <pc:docMk/>
          <pc:sldMk cId="2208654355" sldId="7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6F64E-39F9-4E71-9C0C-55993A4A0657}" type="datetimeFigureOut">
              <a:rPr lang="nb-NO" smtClean="0"/>
              <a:t>03.12.2024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9756D-78F8-4F5A-9CA2-151C246F9E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948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299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110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1052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5503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Siden sist har bygget fått ny plassering mot vest (mot sjøen), og størrelsen er endret  </a:t>
            </a:r>
          </a:p>
          <a:p>
            <a:r>
              <a:rPr lang="nb-NO"/>
              <a:t>Mye jobbing innen ulike fagområder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/>
              <a:t>Det er lagt inn flere mindre grønne områder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/>
              <a:t>Personaldel/lager i eget bygg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/>
              <a:t>Renset avløpsvann slippes ut i Vatlestraumen, vest for Storhaugen – god resipient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b-NO" sz="1200"/>
              <a:t>Må ha plass til at lastebil kan kjøre inn på renseanleggtomten. </a:t>
            </a:r>
            <a:r>
              <a:rPr lang="nb-NO"/>
              <a:t>Si noe om at det er begrenset trafikk med store kjøretøy. Lastebiler ukentlig, men ikke daglig (sjekk Kristine om dette stemmer) Semitrailer noen ganger i året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b-NO" sz="120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101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Forprosjekt av tilførselsledninger – </a:t>
            </a:r>
            <a:r>
              <a:rPr lang="nb-NO" err="1"/>
              <a:t>detaljprosjekteres</a:t>
            </a:r>
            <a:r>
              <a:rPr lang="nb-NO"/>
              <a:t> – antas byggestart av tilførselsnettet – estimert til 2025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375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 er ikke forventet lukt bortsett fra hvis det skjer en uønsket hendelse (noe vi alle ønsker å unngå) </a:t>
            </a:r>
          </a:p>
          <a:p>
            <a:r>
              <a:rPr lang="nb-NO"/>
              <a:t>Det er gjennomført luktspredningsanalyser, som viser at utslipp gjennom pipe er det beste alternativet for å unngå at boliger blir berørt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9756D-78F8-4F5A-9CA2-151C246F9EFC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2439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Forklar planprosessen i korte trekk – hvor vi er nå og når interessenter kan komme med merknader til byggesak i Bergen kommune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9756D-78F8-4F5A-9CA2-151C246F9EF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848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0866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solidFill>
                  <a:srgbClr val="FF0000"/>
                </a:solidFill>
              </a:rPr>
              <a:t>Vårt samfunnsoppdrag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036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Peke på hvor det nye renseanlegget kommer</a:t>
            </a:r>
            <a:br>
              <a:rPr lang="nb-NO">
                <a:cs typeface="+mn-lt"/>
              </a:rPr>
            </a:br>
            <a:endParaRPr lang="nb-NO">
              <a:ea typeface="Calibri"/>
              <a:cs typeface="Calibri"/>
            </a:endParaRPr>
          </a:p>
          <a:p>
            <a:endParaRPr lang="nb-NO">
              <a:cs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5967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Eksisterende renseanlegg i Drotningsvik tilfredsstiller ikke dagens rensekrav. Statsforvalter stiller krav om sekundærrensing.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356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Eksisterende renseanlegg i Bergen vest tilfredsstiller ikke dagens rensekrav. </a:t>
            </a:r>
            <a:r>
              <a:rPr lang="nb-NO"/>
              <a:t>Statsforvalteren</a:t>
            </a:r>
            <a:r>
              <a:rPr lang="nb-NO" sz="1200"/>
              <a:t> stiller krav om sekundærrensing. </a:t>
            </a:r>
          </a:p>
          <a:p>
            <a:r>
              <a:rPr lang="nb-NO"/>
              <a:t>Forprosjekt av tilførselsledninger – </a:t>
            </a:r>
            <a:r>
              <a:rPr lang="nb-NO" err="1"/>
              <a:t>detaljprosjekteres</a:t>
            </a:r>
            <a:r>
              <a:rPr lang="nb-NO"/>
              <a:t> – antas byggestart av tilførselsnettet – estimert til 2025</a:t>
            </a:r>
            <a:endParaRPr lang="nb-NO">
              <a:ea typeface="Calibri"/>
              <a:cs typeface="Calibri"/>
            </a:endParaRPr>
          </a:p>
          <a:p>
            <a:endParaRPr lang="nb-NO">
              <a:ea typeface="Calibri"/>
              <a:cs typeface="Calibri"/>
            </a:endParaRPr>
          </a:p>
          <a:p>
            <a:endParaRPr lang="nb-NO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634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800"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Drotningsvik og Hilleren sto igjen som de to siste alternativene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Drotningsvik RA ble valgt i KVU-en fremfor de andre plasseringene – da som daganlegg.  I KVU-en (SAK 2020/71751-5) er Hilleren omtalt som H-Bekkjarvik. Mange fordeler til Drotningsvik er her nevnt – spesielt resipientforhold og lokasjon ift. de anleggene som skal saneres.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Vurdering av Hilleren – omtalt som H – Bekkjarvik i KVU </a:t>
            </a:r>
            <a:r>
              <a:rPr lang="nb-NO"/>
              <a:t>ble</a:t>
            </a:r>
            <a:r>
              <a:rPr lang="nb-NO" sz="1200"/>
              <a:t> gjort med Drotningsvik som daganlegg </a:t>
            </a:r>
            <a:endParaRPr lang="nb-NO" sz="1200">
              <a:ea typeface="Calibri"/>
              <a:cs typeface="Calibri"/>
            </a:endParaRPr>
          </a:p>
          <a:p>
            <a:r>
              <a:rPr lang="nb-NO"/>
              <a:t>Høyspentkabel; Kritisk infrastruktur, forsyner bla </a:t>
            </a:r>
            <a:r>
              <a:rPr lang="nb-NO" err="1"/>
              <a:t>Kolsnes</a:t>
            </a:r>
            <a:r>
              <a:rPr lang="nb-NO"/>
              <a:t> og Ågotnes </a:t>
            </a:r>
            <a:endParaRPr lang="nb-NO">
              <a:ea typeface="Calibri"/>
              <a:cs typeface="Calibri"/>
            </a:endParaRPr>
          </a:p>
          <a:p>
            <a:r>
              <a:rPr lang="nb-NO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Samt forankringskammeret til den nye Sotrabroen </a:t>
            </a:r>
            <a:endParaRPr lang="nb-NO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nb-NO" sz="1800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En plassering av anlegget i Drotningsvik fremstår som den beste løsningen ut fra mulig plassering av anlegget, tyngdepunktet i avløpsnettet, samt utløp til god resipient. </a:t>
            </a:r>
            <a:endParaRPr lang="nb-NO">
              <a:latin typeface="Arial"/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8107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Høyspentkabel; Kritisk infrastruktur, forsyner bla </a:t>
            </a:r>
            <a:r>
              <a:rPr lang="nb-NO" err="1"/>
              <a:t>Kolsnes</a:t>
            </a:r>
            <a:endParaRPr lang="nb-NO"/>
          </a:p>
          <a:p>
            <a:r>
              <a:rPr lang="nb-NO"/>
              <a:t>Forankringskammer til Sotrabroen med tilførselstunnel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396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Siden sist har bygget fått ny plassering mot vest (mot sjøen), og størrelsen er endret  </a:t>
            </a:r>
          </a:p>
          <a:p>
            <a:r>
              <a:rPr lang="nb-NO"/>
              <a:t>Mye jobbing innen ulike fagområder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/>
              <a:t>Det er lagt inn flere mindre grønne områder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/>
              <a:t>Personaldel/lager i eget bygg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200"/>
              <a:t>Renset avløpsvann slippes ut i Vatlestraumen, vest for Storhaugen – god resipient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b-NO" sz="1200"/>
              <a:t>Må ha plass til at lastebil kan kjøre inn på renseanleggtomten. </a:t>
            </a:r>
            <a:r>
              <a:rPr lang="nb-NO"/>
              <a:t>Si noe om at det er begrenset trafikk med store kjøretøy. Lastebiler ukentlig, men ikke daglig (sjekk Kristine om dette stemmer) Semitrailer noen ganger i året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b-NO" sz="120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52630-0828-4FB9-9050-31E00473788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1786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9756D-78F8-4F5A-9CA2-151C246F9EF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3693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9538C-63A1-4F83-9619-501DB2A49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F75D5E-96AE-4CBB-9933-B787FBA19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EA8773-0EFA-4B48-B1A8-A28DE9BE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6889BE-E692-4ED4-AD6A-809B8599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D674C8-D017-4B0E-B146-ABD82073E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5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136FA8-6AAD-4321-BC9B-B6B48B46A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53B8209-1679-4B1E-8403-21717BCFA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D76CE8-D3EC-4A32-B83E-8180E8A6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1A28A7E-D026-48E8-BE7F-63FD9EFD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AA6E41-F403-4ED4-B8EB-032E2123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94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1913013-F09A-4266-A183-412169E5C0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0530E15-1DB4-4474-8B9E-87045AC80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85F45B-4F6A-47E3-8581-F46A0E79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7193633-1223-4C39-9072-3E69725D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91746F-33DF-41B4-A7C2-7CF94961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4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4E6FFD-6E11-4961-95DD-2CAD7148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BAB849-64D2-4D9C-9A7A-03EA51A14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9393FB-BCF4-45A0-8B47-680A743F8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2D53B8-3268-4D36-8CAD-8F0CE393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AA466D-CF2C-4A99-9A0B-0766F21BA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E624D1-7254-41A3-82F4-8A41DC0D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FC8A791-E710-4CE9-AEEF-4E592DA97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C428C1-97BD-426E-8706-55F4630B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E2FD45-9CC0-4C41-8565-5061888D0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AD18A4-0DB9-4A23-8786-46D8E917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53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ED4D39-5CBD-428C-9501-9206A45AA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CCB660-F9C6-4648-A1D8-743BEA9CA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6E1D299-0D81-48A9-B5FC-5E1D6E457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3A7E3EC-6A69-4A70-A387-6025B718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FD8EFB-D9AB-4738-A41A-C9C45101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BF3C593-313E-4165-9ACA-84402422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C8E7C1-AED4-41E9-8590-2E4DC877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3F97AE-351C-4EB0-8896-9E73E5462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084255-F3F2-49C4-915A-93ABD64C5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D5400BB-976E-41A8-A298-64B27D705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E50532-276B-4A20-88C4-40FEE53F2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1F725FD-9BD4-4D5B-9D4B-098EE84C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CD2CCD3-CD93-4A07-A472-948404052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CA7D10E-95CC-4971-B300-D019A036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1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3C66EC-A97A-4CCC-A1B4-16E65D3BB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EFC5A15-B3E8-4980-833D-780068A4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DB899B1-B889-4DD6-885A-CB089428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8E3A646-DE1D-41EB-AED8-262FA8FD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3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4E70ED3-68EC-4965-9D5E-F881CC72B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078AE55-022C-4806-838F-808684A8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E5DFB2-5573-4A37-8229-90A9D25C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0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CB40FF-3C2D-43A1-B6E5-E9122C97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2DF5EC-8836-4EE6-854B-7F5DAD63F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554124F-280C-4956-BFB1-613C93C16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7622F0B-5DDD-4149-90DC-4B009C16D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8F6741-4161-4D63-AFD4-5693A0D9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FADB842-0B12-4B52-AD45-277DE2F0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9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9B4BCE-19D7-4D97-AE64-D829ECC4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588A9DF-D627-448A-837F-3E011EF71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4B4A096-26C7-44C7-B8A9-247426C2A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9C82DE9-E3A5-4FA6-83D5-E97CAB037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A9D6FC6-07AB-4F12-8B92-498707760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E6DDBFF-A969-49B7-A736-7A8F4C66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6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E9CA228-C955-428F-B04A-0FB73AC7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99D67B-544F-46D3-BCF5-4EA4AF25F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9DD371-1F44-4BC5-B83F-354B6445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453438-34C0-4EE3-869F-93E34E6EE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C1AC77-5C03-45C0-A81E-96DEAF852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2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nita.karlsen@bergen.kommune.no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Silje.hermansen@sweco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C956D9BE-1107-4E53-B3E3-B842C7845F22}"/>
              </a:ext>
            </a:extLst>
          </p:cNvPr>
          <p:cNvSpPr txBox="1">
            <a:spLocks/>
          </p:cNvSpPr>
          <p:nvPr/>
        </p:nvSpPr>
        <p:spPr bwMode="auto">
          <a:xfrm>
            <a:off x="3735873" y="5492617"/>
            <a:ext cx="4245532" cy="22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nb-NO" sz="1200" spc="300">
                <a:latin typeface="Arial" panose="020B0604020202020204" pitchFamily="34" charset="0"/>
                <a:cs typeface="Arial" panose="020B0604020202020204" pitchFamily="34" charset="0"/>
              </a:rPr>
              <a:t>–  RENT VANN TIL FOLK OG FJORD  –</a:t>
            </a:r>
            <a:endParaRPr lang="nb-NO" sz="1200" b="1" spc="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19D8AC2-15A6-4982-9888-F430CA9CA1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9584" y="5715352"/>
            <a:ext cx="2758111" cy="93872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45A4101-7E24-4884-BDF6-6E8773CA0E0E}"/>
              </a:ext>
            </a:extLst>
          </p:cNvPr>
          <p:cNvSpPr txBox="1"/>
          <p:nvPr/>
        </p:nvSpPr>
        <p:spPr>
          <a:xfrm>
            <a:off x="801120" y="601917"/>
            <a:ext cx="105897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600" b="1">
                <a:solidFill>
                  <a:srgbClr val="112463"/>
                </a:solidFill>
                <a:latin typeface="+mj-lt"/>
              </a:rPr>
              <a:t>Drotningsvik renseanlegg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7A06E9C-ED4C-9A55-15F1-290DC780BCF8}"/>
              </a:ext>
            </a:extLst>
          </p:cNvPr>
          <p:cNvSpPr txBox="1"/>
          <p:nvPr/>
        </p:nvSpPr>
        <p:spPr>
          <a:xfrm>
            <a:off x="3097332" y="2386229"/>
            <a:ext cx="1710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i="1"/>
              <a:t>Anita Karlsen</a:t>
            </a:r>
          </a:p>
          <a:p>
            <a:pPr algn="ctr"/>
            <a:r>
              <a:rPr lang="nb-NO" sz="1400" i="1"/>
              <a:t>Prosjektleder</a:t>
            </a:r>
          </a:p>
          <a:p>
            <a:pPr algn="ctr"/>
            <a:r>
              <a:rPr lang="nb-NO" sz="1400" i="1"/>
              <a:t>Bergen Vann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1A15A7D-C89A-C7EE-6337-6E7704DDF4E9}"/>
              </a:ext>
            </a:extLst>
          </p:cNvPr>
          <p:cNvSpPr txBox="1"/>
          <p:nvPr/>
        </p:nvSpPr>
        <p:spPr>
          <a:xfrm>
            <a:off x="6573291" y="2386229"/>
            <a:ext cx="1710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i="1"/>
              <a:t>Kristin Sunde</a:t>
            </a:r>
          </a:p>
          <a:p>
            <a:pPr algn="ctr"/>
            <a:r>
              <a:rPr lang="nb-NO" sz="1400" i="1"/>
              <a:t>Prosjektleder</a:t>
            </a:r>
          </a:p>
          <a:p>
            <a:pPr algn="ctr"/>
            <a:r>
              <a:rPr lang="nb-NO" sz="1400" i="1"/>
              <a:t>Bergen Vann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C8F1890-23F0-D64E-C7FA-D4CFB355E69E}"/>
              </a:ext>
            </a:extLst>
          </p:cNvPr>
          <p:cNvSpPr txBox="1"/>
          <p:nvPr/>
        </p:nvSpPr>
        <p:spPr>
          <a:xfrm>
            <a:off x="2742266" y="3575821"/>
            <a:ext cx="2420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i="1"/>
              <a:t>Ørjan Olsen Furnes</a:t>
            </a:r>
          </a:p>
          <a:p>
            <a:pPr algn="ctr"/>
            <a:r>
              <a:rPr lang="nb-NO" sz="1400" i="1"/>
              <a:t>Planlegger</a:t>
            </a:r>
          </a:p>
          <a:p>
            <a:pPr algn="ctr"/>
            <a:r>
              <a:rPr lang="nb-NO" sz="1400" i="1"/>
              <a:t>Plan- og bygningsetaten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550CFD5-C6F9-B0D2-3AA1-91BA248D1D98}"/>
              </a:ext>
            </a:extLst>
          </p:cNvPr>
          <p:cNvSpPr txBox="1"/>
          <p:nvPr/>
        </p:nvSpPr>
        <p:spPr>
          <a:xfrm>
            <a:off x="6394556" y="3576146"/>
            <a:ext cx="2068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i="1"/>
              <a:t>Silje Hermansen</a:t>
            </a:r>
          </a:p>
          <a:p>
            <a:pPr algn="ctr"/>
            <a:r>
              <a:rPr lang="nb-NO" sz="1400" i="1"/>
              <a:t>Byplanlegger</a:t>
            </a:r>
          </a:p>
          <a:p>
            <a:pPr algn="ctr"/>
            <a:r>
              <a:rPr lang="nb-NO" sz="1400" i="1" err="1"/>
              <a:t>Sweco</a:t>
            </a:r>
            <a:endParaRPr lang="nb-NO" sz="1400" i="1"/>
          </a:p>
        </p:txBody>
      </p:sp>
    </p:spTree>
    <p:extLst>
      <p:ext uri="{BB962C8B-B14F-4D97-AF65-F5344CB8AC3E}">
        <p14:creationId xmlns:p14="http://schemas.microsoft.com/office/powerpoint/2010/main" val="281635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F49222D0-3105-C815-6EC5-E19D8FE09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90C0AD7-CE9B-199D-0A35-45F20ABE1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0806C87-EE5C-58B8-DD8F-34680FC98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011" y="1313038"/>
            <a:ext cx="5407977" cy="4871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41CD8A04-EF4D-44D5-CC1D-597E178675BF}"/>
              </a:ext>
            </a:extLst>
          </p:cNvPr>
          <p:cNvSpPr txBox="1"/>
          <p:nvPr/>
        </p:nvSpPr>
        <p:spPr>
          <a:xfrm>
            <a:off x="3619114" y="350147"/>
            <a:ext cx="5289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>
                <a:latin typeface="+mj-lt"/>
              </a:rPr>
              <a:t>Nylig bilde fra Google</a:t>
            </a:r>
          </a:p>
        </p:txBody>
      </p:sp>
    </p:spTree>
    <p:extLst>
      <p:ext uri="{BB962C8B-B14F-4D97-AF65-F5344CB8AC3E}">
        <p14:creationId xmlns:p14="http://schemas.microsoft.com/office/powerpoint/2010/main" val="2295335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211C673-324B-1B13-A15C-281E6CD9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19" y="1262907"/>
            <a:ext cx="7345761" cy="4605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DA5E806-CB1D-8F62-8924-FC4DEEF8F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66B0C90-9605-0D6C-C880-D76A346F1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D1199424-111F-9579-1ADC-D239C42D92C8}"/>
              </a:ext>
            </a:extLst>
          </p:cNvPr>
          <p:cNvSpPr txBox="1"/>
          <p:nvPr/>
        </p:nvSpPr>
        <p:spPr>
          <a:xfrm>
            <a:off x="3611970" y="264022"/>
            <a:ext cx="458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>
                <a:latin typeface="+mj-lt"/>
              </a:rPr>
              <a:t>Illustrasjon – ny bru</a:t>
            </a:r>
          </a:p>
        </p:txBody>
      </p:sp>
    </p:spTree>
    <p:extLst>
      <p:ext uri="{BB962C8B-B14F-4D97-AF65-F5344CB8AC3E}">
        <p14:creationId xmlns:p14="http://schemas.microsoft.com/office/powerpoint/2010/main" val="2602580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jermbilde, himmel, bro, utendørs&#10;&#10;Automatisk generert beskrivelse">
            <a:extLst>
              <a:ext uri="{FF2B5EF4-FFF2-40B4-BE49-F238E27FC236}">
                <a16:creationId xmlns:a16="http://schemas.microsoft.com/office/drawing/2014/main" id="{D97C1A7F-3A41-B80B-0356-74E840347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620" y="1400176"/>
            <a:ext cx="8260759" cy="4416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D222BDC-7B5F-9EAC-5DAD-20CDFFA9CD6F}"/>
              </a:ext>
            </a:extLst>
          </p:cNvPr>
          <p:cNvSpPr txBox="1"/>
          <p:nvPr/>
        </p:nvSpPr>
        <p:spPr>
          <a:xfrm>
            <a:off x="3611970" y="264022"/>
            <a:ext cx="458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>
                <a:latin typeface="+mj-lt"/>
              </a:rPr>
              <a:t>Illustrasjon – ny bru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9E686A3-97B6-CC72-90C8-38BAA39C7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A62571C-1E31-F4CB-2CCA-16E9C92CE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20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B834959-FA0C-48DE-883B-943AC4B8F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9926D14-0F0E-4AD0-63CF-7F39F0B4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331457D-6014-3525-7C9D-1EB62BD9B462}"/>
              </a:ext>
            </a:extLst>
          </p:cNvPr>
          <p:cNvSpPr txBox="1"/>
          <p:nvPr/>
        </p:nvSpPr>
        <p:spPr>
          <a:xfrm>
            <a:off x="3659775" y="631687"/>
            <a:ext cx="487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>
                <a:latin typeface="+mj-lt"/>
              </a:rPr>
              <a:t>Foreløpig illustrasjon</a:t>
            </a:r>
          </a:p>
        </p:txBody>
      </p:sp>
      <p:pic>
        <p:nvPicPr>
          <p:cNvPr id="6" name="Bilde 5" descr="Et bilde som inneholder himmel, utendørs, skjermbilde, bro&#10;&#10;Automatisk generert beskrivelse">
            <a:extLst>
              <a:ext uri="{FF2B5EF4-FFF2-40B4-BE49-F238E27FC236}">
                <a16:creationId xmlns:a16="http://schemas.microsoft.com/office/drawing/2014/main" id="{C2729B41-87A4-3A80-E89A-764EE09F6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262" y="1589184"/>
            <a:ext cx="7951472" cy="4208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403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B834959-FA0C-48DE-883B-943AC4B8F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9926D14-0F0E-4AD0-63CF-7F39F0B4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331457D-6014-3525-7C9D-1EB62BD9B462}"/>
              </a:ext>
            </a:extLst>
          </p:cNvPr>
          <p:cNvSpPr txBox="1"/>
          <p:nvPr/>
        </p:nvSpPr>
        <p:spPr>
          <a:xfrm>
            <a:off x="3659775" y="631687"/>
            <a:ext cx="487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>
                <a:latin typeface="+mj-lt"/>
              </a:rPr>
              <a:t>Foreløpig illustrasjon</a:t>
            </a:r>
          </a:p>
        </p:txBody>
      </p:sp>
      <p:pic>
        <p:nvPicPr>
          <p:cNvPr id="7" name="Bilde 6" descr="Et bilde som inneholder himmel, grønn, utendørs, bro&#10;&#10;Automatisk generert beskrivelse">
            <a:extLst>
              <a:ext uri="{FF2B5EF4-FFF2-40B4-BE49-F238E27FC236}">
                <a16:creationId xmlns:a16="http://schemas.microsoft.com/office/drawing/2014/main" id="{A1B6A3A7-4D5B-AAE3-14AC-18C2DBB32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659" y="1632201"/>
            <a:ext cx="7694682" cy="4197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690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B834959-FA0C-48DE-883B-943AC4B8F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9926D14-0F0E-4AD0-63CF-7F39F0B4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331457D-6014-3525-7C9D-1EB62BD9B462}"/>
              </a:ext>
            </a:extLst>
          </p:cNvPr>
          <p:cNvSpPr txBox="1"/>
          <p:nvPr/>
        </p:nvSpPr>
        <p:spPr>
          <a:xfrm>
            <a:off x="3659775" y="631687"/>
            <a:ext cx="487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>
                <a:latin typeface="+mj-lt"/>
              </a:rPr>
              <a:t>Foreløpig illustrasjon</a:t>
            </a:r>
          </a:p>
        </p:txBody>
      </p:sp>
      <p:pic>
        <p:nvPicPr>
          <p:cNvPr id="6" name="Bilde 5" descr="Et bilde som inneholder skjermbilde, PC-spill, 3D-modeller, Programvare for videospill&#10;&#10;Automatisk generert beskrivelse">
            <a:extLst>
              <a:ext uri="{FF2B5EF4-FFF2-40B4-BE49-F238E27FC236}">
                <a16:creationId xmlns:a16="http://schemas.microsoft.com/office/drawing/2014/main" id="{A05A4756-8621-E18E-F775-2E55F645A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139" y="1647761"/>
            <a:ext cx="7756203" cy="4197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7400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4F98CACD-BDB8-4481-B8FC-25DF0000E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AE33BE8-22D7-451D-ACFB-D81E0489E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8D89C876-D303-4ED4-9859-37C9A65A0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9325" y="1791021"/>
            <a:ext cx="5952415" cy="384725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000"/>
              <a:t>Renseanlegget plasseres i området som opprinnelig var regulert til nærmiljøanlegg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000"/>
              <a:t>Passeres langt vest, mot fjell og brotårn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000" b="1"/>
              <a:t>Nærmiljøanlegg/grøntområde flyttes mot gangveien i området øst for veien som leder til Søre </a:t>
            </a:r>
            <a:r>
              <a:rPr lang="nb-NO" sz="2000" b="1" err="1"/>
              <a:t>Drotningsvika</a:t>
            </a:r>
            <a:endParaRPr lang="nb-NO" sz="2000" b="1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000" b="1"/>
              <a:t>Grøntareal mot sjøen beholdes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5BEB41-5565-4957-A491-B9D3F139FC07}"/>
              </a:ext>
            </a:extLst>
          </p:cNvPr>
          <p:cNvSpPr txBox="1"/>
          <p:nvPr/>
        </p:nvSpPr>
        <p:spPr>
          <a:xfrm>
            <a:off x="6474544" y="492414"/>
            <a:ext cx="5357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>
                <a:latin typeface="+mj-lt"/>
              </a:rPr>
              <a:t>Reguleringsplanen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FCFB184-DA6E-1F66-3438-8BCFBBD05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23" y="606714"/>
            <a:ext cx="5258534" cy="5201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7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01C703C-5E13-41F5-BE39-01EFC7DA6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7805" y="1709564"/>
            <a:ext cx="9682707" cy="4162616"/>
          </a:xfrm>
        </p:spPr>
        <p:txBody>
          <a:bodyPr>
            <a:normAutofit fontScale="92500" lnSpcReduction="20000"/>
          </a:bodyPr>
          <a:lstStyle/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nb-NO" sz="2400"/>
              <a:t>Sende inn planforslag første del av 2025</a:t>
            </a:r>
          </a:p>
          <a:p>
            <a:pPr marL="685800" lvl="1" indent="-342900">
              <a:buFont typeface="Wingdings" panose="05000000000000000000" pitchFamily="2" charset="2"/>
              <a:buChar char="ü"/>
            </a:pPr>
            <a:endParaRPr lang="nb-NO" sz="2400"/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nb-NO" sz="2400"/>
              <a:t>Oppstart etter at Sotra Link er ferdig: 2027-2029</a:t>
            </a:r>
          </a:p>
          <a:p>
            <a:pPr marL="685800" lvl="1" indent="-342900">
              <a:buFont typeface="Wingdings" panose="05000000000000000000" pitchFamily="2" charset="2"/>
              <a:buChar char="ü"/>
            </a:pPr>
            <a:endParaRPr lang="nb-NO" sz="2400"/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nb-NO" sz="2400"/>
              <a:t>Anleggsperiode anslås til 3 år for renseanlegget </a:t>
            </a:r>
          </a:p>
          <a:p>
            <a:pPr marL="685800" lvl="1" indent="-342900">
              <a:buFont typeface="Wingdings" panose="05000000000000000000" pitchFamily="2" charset="2"/>
              <a:buChar char="ü"/>
            </a:pPr>
            <a:endParaRPr lang="nb-NO" sz="2400"/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nb-NO" sz="2400"/>
              <a:t>Nye overføringsledninger:</a:t>
            </a:r>
          </a:p>
          <a:p>
            <a:pPr lvl="1"/>
            <a:r>
              <a:rPr lang="nb-NO" sz="2400"/>
              <a:t>    Fra Kjøkkelvik i nord til Drotningsvik</a:t>
            </a:r>
          </a:p>
          <a:p>
            <a:pPr lvl="1"/>
            <a:r>
              <a:rPr lang="nb-NO" sz="2400"/>
              <a:t>    Fra Skarehaugen til Drotningsvik</a:t>
            </a:r>
          </a:p>
          <a:p>
            <a:pPr lvl="1"/>
            <a:endParaRPr lang="nb-NO" sz="2400"/>
          </a:p>
          <a:p>
            <a:pPr lvl="1"/>
            <a:endParaRPr lang="nb-NO" sz="2400"/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nb-NO" sz="2400"/>
              <a:t>Arbeidet med ledningsanlegg kan starte før 2027</a:t>
            </a:r>
          </a:p>
          <a:p>
            <a:pPr lvl="1"/>
            <a:r>
              <a:rPr lang="nb-NO" sz="2400"/>
              <a:t>	</a:t>
            </a:r>
          </a:p>
          <a:p>
            <a:pPr lvl="1"/>
            <a:endParaRPr lang="nb-NO" sz="240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C90F164-661E-4B1E-8734-2B7081861813}"/>
              </a:ext>
            </a:extLst>
          </p:cNvPr>
          <p:cNvSpPr txBox="1"/>
          <p:nvPr/>
        </p:nvSpPr>
        <p:spPr>
          <a:xfrm>
            <a:off x="1313792" y="632891"/>
            <a:ext cx="2887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b="1">
                <a:latin typeface="+mj-lt"/>
              </a:rPr>
              <a:t>Fremdrift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A3B8E32-28AA-4527-B410-55ECA827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DF3D947-1302-4055-A445-383695D8A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EC5943C4-652F-9FAE-8E74-E8DEF26C7C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6" t="2244" r="46603" b="1281"/>
          <a:stretch/>
        </p:blipFill>
        <p:spPr>
          <a:xfrm>
            <a:off x="8447758" y="632891"/>
            <a:ext cx="2768987" cy="48767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0436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4C90F164-661E-4B1E-8734-2B7081861813}"/>
              </a:ext>
            </a:extLst>
          </p:cNvPr>
          <p:cNvSpPr txBox="1"/>
          <p:nvPr/>
        </p:nvSpPr>
        <p:spPr>
          <a:xfrm>
            <a:off x="3456912" y="361062"/>
            <a:ext cx="5278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b="1">
                <a:latin typeface="+mj-lt"/>
              </a:rPr>
              <a:t>Støy, støv og lukt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A3B8E32-28AA-4527-B410-55ECA827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DF3D947-1302-4055-A445-383695D8A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1F02CF8E-E13B-4B6C-A091-53F35FF029E1}"/>
              </a:ext>
            </a:extLst>
          </p:cNvPr>
          <p:cNvSpPr txBox="1"/>
          <p:nvPr/>
        </p:nvSpPr>
        <p:spPr>
          <a:xfrm>
            <a:off x="6267796" y="1705214"/>
            <a:ext cx="4735915" cy="3570208"/>
          </a:xfrm>
          <a:prstGeom prst="rect">
            <a:avLst/>
          </a:prstGeom>
          <a:noFill/>
          <a:ln w="28575">
            <a:solidFill>
              <a:srgbClr val="112463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/>
              <a:t>Støy</a:t>
            </a:r>
          </a:p>
          <a:p>
            <a:r>
              <a:rPr lang="nb-NO"/>
              <a:t>Anleggsfasen: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/>
              <a:t>Vil være støy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/>
              <a:t>Skal holde seg innenfor arbeidstid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/>
              <a:t>Varsling ved sprengning</a:t>
            </a:r>
          </a:p>
          <a:p>
            <a:pPr lvl="1"/>
            <a:endParaRPr lang="nb-NO"/>
          </a:p>
          <a:p>
            <a:r>
              <a:rPr lang="nb-NO"/>
              <a:t>Driftsfasen: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/>
              <a:t>Ikke støy på utsiden av bygget (lite støyaktivitet inne i anlegget)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/>
              <a:t>Store biler – </a:t>
            </a:r>
            <a:r>
              <a:rPr lang="nb-NO" err="1"/>
              <a:t>ca</a:t>
            </a:r>
            <a:r>
              <a:rPr lang="nb-NO"/>
              <a:t> 1 gang pr uke (kjemikalier, slamhenting, o.l.)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/>
              <a:t>Driftspersonell på anlegget på dagtid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8E0258EE-959D-4DB3-BA7D-15692CD4B1F5}"/>
              </a:ext>
            </a:extLst>
          </p:cNvPr>
          <p:cNvSpPr txBox="1"/>
          <p:nvPr/>
        </p:nvSpPr>
        <p:spPr>
          <a:xfrm>
            <a:off x="1014691" y="1705216"/>
            <a:ext cx="5003724" cy="3847207"/>
          </a:xfrm>
          <a:prstGeom prst="rect">
            <a:avLst/>
          </a:prstGeom>
          <a:noFill/>
          <a:ln w="28575">
            <a:solidFill>
              <a:srgbClr val="112463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/>
              <a:t>Støv og lukt</a:t>
            </a:r>
          </a:p>
          <a:p>
            <a:r>
              <a:rPr lang="nb-NO"/>
              <a:t>Anleggsfasen: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/>
              <a:t>Ingen forventet lukt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/>
              <a:t>Stilles krav til entreprenør for å minimere støv i anleggsperioden</a:t>
            </a:r>
          </a:p>
          <a:p>
            <a:pPr lvl="1"/>
            <a:endParaRPr lang="nb-NO"/>
          </a:p>
          <a:p>
            <a:r>
              <a:rPr lang="nb-NO"/>
              <a:t>Driftsfasen: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/>
              <a:t>«Ingen lukt» skal være normalen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/>
              <a:t>Stort fokus på å redusere sjansene for luktuhell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/>
              <a:t>Luktrensing og utslipp via utslippsledning (ikke ved anlegget)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158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A3B8E32-28AA-4527-B410-55ECA827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DF3D947-1302-4055-A445-383695D8A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4" name="Picture 0">
            <a:extLst>
              <a:ext uri="{FF2B5EF4-FFF2-40B4-BE49-F238E27FC236}">
                <a16:creationId xmlns:a16="http://schemas.microsoft.com/office/drawing/2014/main" id="{161B3220-3FFA-930E-EB02-4EEFB436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93" y="6041812"/>
            <a:ext cx="1017214" cy="3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7F5B14B-1EEA-B6C9-3A0B-9213F949DF71}"/>
              </a:ext>
            </a:extLst>
          </p:cNvPr>
          <p:cNvSpPr txBox="1"/>
          <p:nvPr/>
        </p:nvSpPr>
        <p:spPr>
          <a:xfrm>
            <a:off x="3588743" y="306169"/>
            <a:ext cx="5014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b="1">
                <a:latin typeface="+mj-lt"/>
              </a:rPr>
              <a:t>Reguleringsplan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2D4424E-5B47-FCB2-44EE-9D11646C0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523" y="1350714"/>
            <a:ext cx="8969221" cy="4388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908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B93154-23EB-46EB-B135-66538D535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54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400" b="1"/>
              <a:t>Agenda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B834959-FA0C-48DE-883B-943AC4B8F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3C1DC20-81C6-475D-9458-16CE49D0D460}"/>
              </a:ext>
            </a:extLst>
          </p:cNvPr>
          <p:cNvSpPr txBox="1"/>
          <p:nvPr/>
        </p:nvSpPr>
        <p:spPr>
          <a:xfrm>
            <a:off x="2037871" y="2099174"/>
            <a:ext cx="8616728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800"/>
              <a:t>Kort om Bergen Vann og vårt samfunnsoppdrag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800"/>
              <a:t>Renseanlegg i Bergen </a:t>
            </a:r>
            <a:r>
              <a:rPr lang="nb-NO" sz="2800">
                <a:cs typeface="Biome" panose="020B0502040204020203" pitchFamily="34" charset="0"/>
              </a:rPr>
              <a:t>– fremtidige krav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800">
                <a:cs typeface="Biome" panose="020B0502040204020203" pitchFamily="34" charset="0"/>
              </a:rPr>
              <a:t>Status for reguleringsplanarbeidet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800">
                <a:cs typeface="Biome" panose="020B0502040204020203" pitchFamily="34" charset="0"/>
              </a:rPr>
              <a:t>Innspill til bruk av grøntareal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800">
                <a:cs typeface="Biome" panose="020B0502040204020203" pitchFamily="34" charset="0"/>
              </a:rPr>
              <a:t>Spørsmål</a:t>
            </a:r>
            <a:endParaRPr lang="nb-NO" sz="28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9926D14-0F0E-4AD0-63CF-7F39F0B4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83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A3B8E32-28AA-4527-B410-55ECA827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DF3D947-1302-4055-A445-383695D8A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sp>
        <p:nvSpPr>
          <p:cNvPr id="4" name="TekstSylinder 10">
            <a:extLst>
              <a:ext uri="{FF2B5EF4-FFF2-40B4-BE49-F238E27FC236}">
                <a16:creationId xmlns:a16="http://schemas.microsoft.com/office/drawing/2014/main" id="{B85D07F8-3FB9-B434-4CD2-633592014F16}"/>
              </a:ext>
            </a:extLst>
          </p:cNvPr>
          <p:cNvSpPr txBox="1"/>
          <p:nvPr/>
        </p:nvSpPr>
        <p:spPr>
          <a:xfrm>
            <a:off x="1430162" y="2205541"/>
            <a:ext cx="9441783" cy="3569913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Når varslingsperioden er over, utarbeider vi planmaterialet og leverer inn planen til be</a:t>
            </a:r>
            <a:r>
              <a:rPr lang="nb-NO" sz="2400">
                <a:latin typeface="Arial" panose="020B0604020202020204" pitchFamily="34" charset="0"/>
                <a:cs typeface="Arial" panose="020B0604020202020204" pitchFamily="34" charset="0"/>
              </a:rPr>
              <a:t>handling på nytt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Deretter saksbehandler kommunen planen og legger den ut til offentlig ettersyn, i minimum 6 </a:t>
            </a:r>
            <a:r>
              <a:rPr lang="nb-NO" sz="2400" err="1">
                <a:latin typeface="Arial" panose="020B0604020202020204" pitchFamily="34" charset="0"/>
                <a:cs typeface="Arial" panose="020B0604020202020204" pitchFamily="34" charset="0"/>
              </a:rPr>
              <a:t>uk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er. Ut fra fremdriftsplanen antar vi at dette vil skje i løpet av 2025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Det vil da være mulig å komme med merknader til planen igjen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b-NO" sz="1599" b="1" i="0" u="none" strike="noStrike" kern="1200" cap="none" spc="0" normalizeH="0" baseline="0" noProof="0">
              <a:ln>
                <a:noFill/>
              </a:ln>
              <a:solidFill>
                <a:srgbClr val="415B77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b-NO" sz="1599" b="1" i="0" u="none" strike="noStrike" kern="1200" cap="none" spc="0" normalizeH="0" baseline="0" noProof="0">
              <a:ln>
                <a:noFill/>
              </a:ln>
              <a:solidFill>
                <a:srgbClr val="415B77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BB18B09-E0E2-0190-3D72-C28A2874B45C}"/>
              </a:ext>
            </a:extLst>
          </p:cNvPr>
          <p:cNvSpPr txBox="1"/>
          <p:nvPr/>
        </p:nvSpPr>
        <p:spPr>
          <a:xfrm>
            <a:off x="2160218" y="369524"/>
            <a:ext cx="79816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800" b="1">
                <a:latin typeface="+mj-lt"/>
              </a:rPr>
              <a:t>Reguleringsplan </a:t>
            </a:r>
          </a:p>
          <a:p>
            <a:pPr algn="ctr"/>
            <a:r>
              <a:rPr lang="nb-NO" sz="3600" b="1">
                <a:latin typeface="+mj-lt"/>
              </a:rPr>
              <a:t>varsel om utvidelse av planområde </a:t>
            </a:r>
          </a:p>
        </p:txBody>
      </p:sp>
      <p:pic>
        <p:nvPicPr>
          <p:cNvPr id="6" name="Picture 0">
            <a:extLst>
              <a:ext uri="{FF2B5EF4-FFF2-40B4-BE49-F238E27FC236}">
                <a16:creationId xmlns:a16="http://schemas.microsoft.com/office/drawing/2014/main" id="{C92D8C5F-3AEE-7294-D137-6BA010EA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93" y="6041812"/>
            <a:ext cx="1017214" cy="3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236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A3B8E32-28AA-4527-B410-55ECA827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DF3D947-1302-4055-A445-383695D8A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sp>
        <p:nvSpPr>
          <p:cNvPr id="3" name="TekstSylinder 10">
            <a:extLst>
              <a:ext uri="{FF2B5EF4-FFF2-40B4-BE49-F238E27FC236}">
                <a16:creationId xmlns:a16="http://schemas.microsoft.com/office/drawing/2014/main" id="{3DE8D09F-8AB6-B473-5D20-E5AF057B22A3}"/>
              </a:ext>
            </a:extLst>
          </p:cNvPr>
          <p:cNvSpPr txBox="1"/>
          <p:nvPr/>
        </p:nvSpPr>
        <p:spPr>
          <a:xfrm>
            <a:off x="1842728" y="2692773"/>
            <a:ext cx="8616650" cy="1969732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Ut fra merknadene som kommer inn til 1. gangs behandling, vil det </a:t>
            </a:r>
            <a:r>
              <a:rPr lang="nb-NO" sz="2400">
                <a:latin typeface="Arial"/>
                <a:cs typeface="Arial"/>
              </a:rPr>
              <a:t>bli gjort eventuelle justeringer før 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2. gang</a:t>
            </a:r>
            <a:r>
              <a:rPr lang="nb-NO" sz="2400">
                <a:latin typeface="Arial"/>
                <a:cs typeface="Arial"/>
              </a:rPr>
              <a:t>s behandling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Dere vil bli </a:t>
            </a:r>
            <a:r>
              <a:rPr lang="nb-NO" sz="2400">
                <a:latin typeface="Arial"/>
                <a:cs typeface="Arial"/>
              </a:rPr>
              <a:t>orientert om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det blir store justeringer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5BE2882-F5D7-3BD2-E338-0C72E369030F}"/>
              </a:ext>
            </a:extLst>
          </p:cNvPr>
          <p:cNvSpPr txBox="1"/>
          <p:nvPr/>
        </p:nvSpPr>
        <p:spPr>
          <a:xfrm>
            <a:off x="3558036" y="369524"/>
            <a:ext cx="51860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800" b="1">
                <a:latin typeface="+mj-lt"/>
              </a:rPr>
              <a:t>Reguleringsplan </a:t>
            </a:r>
          </a:p>
          <a:p>
            <a:pPr algn="ctr"/>
            <a:r>
              <a:rPr lang="nb-NO" sz="3600" b="1">
                <a:latin typeface="+mj-lt"/>
              </a:rPr>
              <a:t>merknader</a:t>
            </a:r>
          </a:p>
        </p:txBody>
      </p:sp>
      <p:pic>
        <p:nvPicPr>
          <p:cNvPr id="6" name="Picture 0">
            <a:extLst>
              <a:ext uri="{FF2B5EF4-FFF2-40B4-BE49-F238E27FC236}">
                <a16:creationId xmlns:a16="http://schemas.microsoft.com/office/drawing/2014/main" id="{5A7C7B70-56B1-1280-372A-8034D98C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93" y="6041812"/>
            <a:ext cx="1017214" cy="3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05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B08D61-64E0-6B70-FAE4-6B2209A52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542" y="2719789"/>
            <a:ext cx="8591021" cy="322321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E0A24A0-706F-13BD-AB2C-36F24CA692BB}"/>
              </a:ext>
            </a:extLst>
          </p:cNvPr>
          <p:cNvSpPr txBox="1"/>
          <p:nvPr/>
        </p:nvSpPr>
        <p:spPr>
          <a:xfrm>
            <a:off x="3558036" y="369524"/>
            <a:ext cx="51860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800" b="1">
                <a:latin typeface="+mj-lt"/>
              </a:rPr>
              <a:t>Reguleringsplan </a:t>
            </a:r>
          </a:p>
          <a:p>
            <a:pPr algn="ctr"/>
            <a:r>
              <a:rPr lang="nb-NO" sz="3600" b="1">
                <a:latin typeface="+mj-lt"/>
              </a:rPr>
              <a:t>merknader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D2CC4EF-33C3-7742-0AE6-C5828A719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4E1E69B-7748-534C-564C-AE0C6CFAD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Picture 0">
            <a:extLst>
              <a:ext uri="{FF2B5EF4-FFF2-40B4-BE49-F238E27FC236}">
                <a16:creationId xmlns:a16="http://schemas.microsoft.com/office/drawing/2014/main" id="{F6FBB187-10E7-5D13-F384-7AF1FCA3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93" y="6041812"/>
            <a:ext cx="1017214" cy="3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10">
            <a:extLst>
              <a:ext uri="{FF2B5EF4-FFF2-40B4-BE49-F238E27FC236}">
                <a16:creationId xmlns:a16="http://schemas.microsoft.com/office/drawing/2014/main" id="{41D2F2DA-879E-CCD6-D30E-F96BF5AE4A93}"/>
              </a:ext>
            </a:extLst>
          </p:cNvPr>
          <p:cNvSpPr txBox="1"/>
          <p:nvPr/>
        </p:nvSpPr>
        <p:spPr>
          <a:xfrm>
            <a:off x="600296" y="1613969"/>
            <a:ext cx="4345611" cy="1046402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415B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Planen legges ut til høring for 1 gang.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415B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Berørte parter kan komme </a:t>
            </a:r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415B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 innspill.</a:t>
            </a:r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415B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Våren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>
              <a:ln>
                <a:noFill/>
              </a:ln>
              <a:solidFill>
                <a:srgbClr val="415B77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8" name="TekstSylinder 10">
            <a:extLst>
              <a:ext uri="{FF2B5EF4-FFF2-40B4-BE49-F238E27FC236}">
                <a16:creationId xmlns:a16="http://schemas.microsoft.com/office/drawing/2014/main" id="{4BB436DD-65B4-DDF2-E807-B84922D1A88D}"/>
              </a:ext>
            </a:extLst>
          </p:cNvPr>
          <p:cNvSpPr txBox="1"/>
          <p:nvPr/>
        </p:nvSpPr>
        <p:spPr>
          <a:xfrm>
            <a:off x="8474897" y="1658084"/>
            <a:ext cx="4048047" cy="861736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415B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Planen vedtas.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415B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Berørte parter orienteres  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415B7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Antagelig 2026.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>
              <a:ln>
                <a:noFill/>
              </a:ln>
              <a:solidFill>
                <a:srgbClr val="415B77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ED46D69A-E768-2773-DEE1-D01BA7BA3AF3}"/>
              </a:ext>
            </a:extLst>
          </p:cNvPr>
          <p:cNvSpPr/>
          <p:nvPr/>
        </p:nvSpPr>
        <p:spPr>
          <a:xfrm>
            <a:off x="9136856" y="1569854"/>
            <a:ext cx="2556654" cy="8128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06A85558-FFAF-E1F4-EDF7-B97ABAE7D2CF}"/>
              </a:ext>
            </a:extLst>
          </p:cNvPr>
          <p:cNvSpPr/>
          <p:nvPr/>
        </p:nvSpPr>
        <p:spPr>
          <a:xfrm>
            <a:off x="992398" y="1431287"/>
            <a:ext cx="3472407" cy="10464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6FB943-606E-E0FB-F27E-0D4FD20A1DD2}"/>
              </a:ext>
            </a:extLst>
          </p:cNvPr>
          <p:cNvCxnSpPr>
            <a:cxnSpLocks/>
          </p:cNvCxnSpPr>
          <p:nvPr/>
        </p:nvCxnSpPr>
        <p:spPr>
          <a:xfrm>
            <a:off x="4294742" y="2207419"/>
            <a:ext cx="2027477" cy="16216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0">
            <a:extLst>
              <a:ext uri="{FF2B5EF4-FFF2-40B4-BE49-F238E27FC236}">
                <a16:creationId xmlns:a16="http://schemas.microsoft.com/office/drawing/2014/main" id="{37C91FB1-59BD-D2F0-B681-A7722A3955A0}"/>
              </a:ext>
            </a:extLst>
          </p:cNvPr>
          <p:cNvCxnSpPr>
            <a:cxnSpLocks/>
          </p:cNvCxnSpPr>
          <p:nvPr/>
        </p:nvCxnSpPr>
        <p:spPr>
          <a:xfrm flipH="1">
            <a:off x="10123537" y="2421294"/>
            <a:ext cx="39260" cy="147919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970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A3B8E32-28AA-4527-B410-55ECA827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DF3D947-1302-4055-A445-383695D8A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sp>
        <p:nvSpPr>
          <p:cNvPr id="4" name="TekstSylinder 10">
            <a:extLst>
              <a:ext uri="{FF2B5EF4-FFF2-40B4-BE49-F238E27FC236}">
                <a16:creationId xmlns:a16="http://schemas.microsoft.com/office/drawing/2014/main" id="{3B741362-EBBE-B608-C91A-5E8B65A0A5BF}"/>
              </a:ext>
            </a:extLst>
          </p:cNvPr>
          <p:cNvSpPr txBox="1"/>
          <p:nvPr/>
        </p:nvSpPr>
        <p:spPr>
          <a:xfrm>
            <a:off x="2519643" y="2053907"/>
            <a:ext cx="8017389" cy="2893061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 ønsker å ha en åpen og god dialog med involverte parter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b-NO" sz="2000">
                <a:latin typeface="Arial" panose="020B0604020202020204" pitchFamily="34" charset="0"/>
                <a:cs typeface="Arial" panose="020B0604020202020204" pitchFamily="34" charset="0"/>
              </a:rPr>
              <a:t>Innspill til de grønne områdene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nb-NO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b-NO" sz="2000">
                <a:latin typeface="Arial" panose="020B0604020202020204" pitchFamily="34" charset="0"/>
                <a:cs typeface="Arial" panose="020B0604020202020204" pitchFamily="34" charset="0"/>
              </a:rPr>
              <a:t>Ønsker for fremtidig bruk for de grønne arealene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Informer gjerne naboer som ikke er tilstede i dag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gjerne kontakt ved spørsmål rundt reguleringsprosessen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1B0EB82-535D-F24D-18AF-C0BAA3A63851}"/>
              </a:ext>
            </a:extLst>
          </p:cNvPr>
          <p:cNvSpPr txBox="1"/>
          <p:nvPr/>
        </p:nvSpPr>
        <p:spPr>
          <a:xfrm>
            <a:off x="3558036" y="369524"/>
            <a:ext cx="51860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800" b="1">
                <a:latin typeface="+mj-lt"/>
              </a:rPr>
              <a:t>Reguleringsplan </a:t>
            </a:r>
          </a:p>
          <a:p>
            <a:pPr algn="ctr"/>
            <a:r>
              <a:rPr lang="nb-NO" sz="3600" b="1">
                <a:latin typeface="+mj-lt"/>
              </a:rPr>
              <a:t>dialog</a:t>
            </a:r>
          </a:p>
        </p:txBody>
      </p:sp>
      <p:pic>
        <p:nvPicPr>
          <p:cNvPr id="6" name="Picture 0">
            <a:extLst>
              <a:ext uri="{FF2B5EF4-FFF2-40B4-BE49-F238E27FC236}">
                <a16:creationId xmlns:a16="http://schemas.microsoft.com/office/drawing/2014/main" id="{4C7550DD-AF27-A748-7424-156E2328F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93" y="6041812"/>
            <a:ext cx="1017214" cy="30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343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C956D9BE-1107-4E53-B3E3-B842C7845F22}"/>
              </a:ext>
            </a:extLst>
          </p:cNvPr>
          <p:cNvSpPr txBox="1">
            <a:spLocks/>
          </p:cNvSpPr>
          <p:nvPr/>
        </p:nvSpPr>
        <p:spPr bwMode="auto">
          <a:xfrm>
            <a:off x="3357294" y="6137475"/>
            <a:ext cx="4949503" cy="6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nb-NO" sz="1400" spc="300">
                <a:latin typeface="+mj-lt"/>
                <a:cs typeface="Arial" charset="0"/>
              </a:rPr>
              <a:t>–  RENT VANN TIL FOLK OG FJORD  –</a:t>
            </a:r>
            <a:endParaRPr lang="nb-NO" sz="1400" b="1" spc="300">
              <a:latin typeface="+mj-lt"/>
              <a:cs typeface="Arial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3BA721E-6F94-4DD3-8776-0838F1D743F4}"/>
              </a:ext>
            </a:extLst>
          </p:cNvPr>
          <p:cNvSpPr txBox="1"/>
          <p:nvPr/>
        </p:nvSpPr>
        <p:spPr>
          <a:xfrm>
            <a:off x="2309894" y="584927"/>
            <a:ext cx="704430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000" b="1">
                <a:latin typeface="+mj-lt"/>
              </a:rPr>
              <a:t>Takk for oppmerksomheten!</a:t>
            </a:r>
          </a:p>
          <a:p>
            <a:pPr algn="ctr"/>
            <a:endParaRPr lang="nb-NO"/>
          </a:p>
          <a:p>
            <a:pPr algn="ctr"/>
            <a:endParaRPr lang="nb-NO" b="1"/>
          </a:p>
          <a:p>
            <a:pPr algn="ctr"/>
            <a:endParaRPr lang="nb-NO">
              <a:hlinkClick r:id="" action="ppaction://noaction"/>
            </a:endParaRPr>
          </a:p>
          <a:p>
            <a:pPr algn="ctr"/>
            <a:endParaRPr lang="nb-NO">
              <a:hlinkClick r:id="" action="ppaction://noaction"/>
            </a:endParaRPr>
          </a:p>
          <a:p>
            <a:pPr algn="ctr"/>
            <a:endParaRPr lang="nb-NO">
              <a:hlinkClick r:id="" action="ppaction://noaction"/>
            </a:endParaRPr>
          </a:p>
          <a:p>
            <a:pPr algn="ctr"/>
            <a:endParaRPr lang="nb-NO"/>
          </a:p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6F74CC3-B838-415F-3F8C-787003095984}"/>
              </a:ext>
            </a:extLst>
          </p:cNvPr>
          <p:cNvSpPr txBox="1"/>
          <p:nvPr/>
        </p:nvSpPr>
        <p:spPr>
          <a:xfrm>
            <a:off x="594830" y="2950929"/>
            <a:ext cx="3021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/>
              <a:t>Anita Karlsen</a:t>
            </a:r>
          </a:p>
          <a:p>
            <a:pPr algn="ctr"/>
            <a:r>
              <a:rPr lang="nb-NO" sz="1400">
                <a:hlinkClick r:id="rId3"/>
              </a:rPr>
              <a:t>anita.karlsen@bergen.kommune.no</a:t>
            </a:r>
            <a:endParaRPr lang="nb-NO" sz="1400"/>
          </a:p>
          <a:p>
            <a:pPr algn="ctr"/>
            <a:r>
              <a:rPr lang="nb-NO" sz="1400"/>
              <a:t>900 10 774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AC8801A-1D78-6460-B565-79AA7174B33F}"/>
              </a:ext>
            </a:extLst>
          </p:cNvPr>
          <p:cNvSpPr txBox="1"/>
          <p:nvPr/>
        </p:nvSpPr>
        <p:spPr>
          <a:xfrm>
            <a:off x="8436523" y="2950930"/>
            <a:ext cx="2457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/>
              <a:t>Silje Hermansen</a:t>
            </a:r>
          </a:p>
          <a:p>
            <a:pPr algn="ctr"/>
            <a:r>
              <a:rPr lang="nb-NO" sz="1400">
                <a:hlinkClick r:id="rId4"/>
              </a:rPr>
              <a:t>Silje.hermansen@sweco.no</a:t>
            </a:r>
            <a:r>
              <a:rPr lang="nb-NO" sz="1400"/>
              <a:t> </a:t>
            </a:r>
          </a:p>
          <a:p>
            <a:pPr algn="ctr"/>
            <a:r>
              <a:rPr lang="nb-NO" sz="1400"/>
              <a:t>980 41 588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99CC8C5-DE6B-28DD-28A7-83A55BC10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C49944B-1B07-C183-CA5C-2D2585FEF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00BCFA2-0621-9D90-9BA6-8B16F546C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8010" y="2048865"/>
            <a:ext cx="2932387" cy="29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9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E5B274-3804-4484-8697-024821F1E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164" y="3380611"/>
            <a:ext cx="4941886" cy="29146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b-NO" sz="2400">
                <a:cs typeface="Arial" panose="020B0604020202020204" pitchFamily="34" charset="0"/>
              </a:rPr>
              <a:t>Dekke etterspørselen etter vann med drikkevannskvalitet. </a:t>
            </a:r>
          </a:p>
          <a:p>
            <a:pPr>
              <a:buFont typeface="Wingdings" panose="05000000000000000000" pitchFamily="2" charset="2"/>
              <a:buChar char="ü"/>
            </a:pPr>
            <a:endParaRPr lang="nb-NO" sz="240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b-NO" sz="2400">
                <a:cs typeface="Arial" panose="020B0604020202020204" pitchFamily="34" charset="0"/>
              </a:rPr>
              <a:t>Ta hånd om avløpsvann slik at miljøskade og sjenerende forhold ikke oppstår.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1A081CB-3A23-4912-BBAC-8D6872947F64}"/>
              </a:ext>
            </a:extLst>
          </p:cNvPr>
          <p:cNvSpPr/>
          <p:nvPr/>
        </p:nvSpPr>
        <p:spPr>
          <a:xfrm>
            <a:off x="9355878" y="2079802"/>
            <a:ext cx="2016224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b-NO" altLang="en-US" sz="3200">
                <a:solidFill>
                  <a:schemeClr val="tx2"/>
                </a:solidFill>
                <a:latin typeface="Times New Roman" pitchFamily="18" charset="0"/>
              </a:rPr>
              <a:t>Vårt mål: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nb-NO" altLang="en-US" sz="3200">
                <a:solidFill>
                  <a:schemeClr val="tx2"/>
                </a:solidFill>
                <a:latin typeface="Times New Roman" pitchFamily="18" charset="0"/>
              </a:rPr>
              <a:t>Rent vann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nb-NO" altLang="en-US" sz="3200">
                <a:solidFill>
                  <a:schemeClr val="tx2"/>
                </a:solidFill>
                <a:latin typeface="Times New Roman" pitchFamily="18" charset="0"/>
              </a:rPr>
              <a:t> til folk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nb-NO" altLang="en-US" sz="3200">
                <a:solidFill>
                  <a:schemeClr val="tx2"/>
                </a:solidFill>
                <a:latin typeface="Times New Roman" pitchFamily="18" charset="0"/>
              </a:rPr>
              <a:t> og fjord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2E5EBC9-F0F3-401F-98EC-46E56FCE1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8519426-56DA-4120-B417-6B0540BD7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D017E1D-8AD6-4976-8FE0-9939958D7AB9}"/>
              </a:ext>
            </a:extLst>
          </p:cNvPr>
          <p:cNvSpPr txBox="1"/>
          <p:nvPr/>
        </p:nvSpPr>
        <p:spPr>
          <a:xfrm>
            <a:off x="1400362" y="494980"/>
            <a:ext cx="9379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400" b="1"/>
              <a:t>- Rent vann til folk og fjord -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8A83CEEF-71BF-4106-8450-FD5D75D70ECE}"/>
              </a:ext>
            </a:extLst>
          </p:cNvPr>
          <p:cNvSpPr txBox="1"/>
          <p:nvPr/>
        </p:nvSpPr>
        <p:spPr>
          <a:xfrm>
            <a:off x="1400362" y="1913759"/>
            <a:ext cx="9391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>
                <a:cs typeface="Arial" panose="020B0604020202020204" pitchFamily="34" charset="0"/>
              </a:rPr>
              <a:t>Vi leverer trygt og godt drikkevann, og bidrar gjennom avløpsrensing til en renere byfjord og et bedre nærmiljø.</a:t>
            </a:r>
          </a:p>
        </p:txBody>
      </p:sp>
    </p:spTree>
    <p:extLst>
      <p:ext uri="{BB962C8B-B14F-4D97-AF65-F5344CB8AC3E}">
        <p14:creationId xmlns:p14="http://schemas.microsoft.com/office/powerpoint/2010/main" val="351618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770A8BC-B502-4171-9374-F1955981D69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3081596" y="1404987"/>
            <a:ext cx="6028807" cy="4817135"/>
          </a:xfrm>
          <a:prstGeom prst="rect">
            <a:avLst/>
          </a:prstGeom>
          <a:ln w="28575">
            <a:solidFill>
              <a:srgbClr val="112463"/>
            </a:solidFill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0EBFAD2-5929-4DD3-8ED5-C6FC3908A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2" name="Sirkel: hul 1">
            <a:extLst>
              <a:ext uri="{FF2B5EF4-FFF2-40B4-BE49-F238E27FC236}">
                <a16:creationId xmlns:a16="http://schemas.microsoft.com/office/drawing/2014/main" id="{CAA66C0E-3AC7-45C2-BCE1-4E35B127D3CA}"/>
              </a:ext>
            </a:extLst>
          </p:cNvPr>
          <p:cNvSpPr/>
          <p:nvPr/>
        </p:nvSpPr>
        <p:spPr>
          <a:xfrm>
            <a:off x="5694403" y="4899893"/>
            <a:ext cx="374534" cy="352032"/>
          </a:xfrm>
          <a:prstGeom prst="donut">
            <a:avLst>
              <a:gd name="adj" fmla="val 1010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4D5B88-A44F-F31A-7B0A-ED4515A671A9}"/>
              </a:ext>
            </a:extLst>
          </p:cNvPr>
          <p:cNvSpPr txBox="1">
            <a:spLocks noChangeArrowheads="1"/>
          </p:cNvSpPr>
          <p:nvPr/>
        </p:nvSpPr>
        <p:spPr>
          <a:xfrm>
            <a:off x="1309153" y="425559"/>
            <a:ext cx="9573694" cy="5941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nb-NO" sz="4400" b="1"/>
              <a:t>Dagens renseanlegg i Drotningsvik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C9BA664-3E85-F820-24A7-8F60F8FAE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64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D766C681-01C4-42C6-956B-BB4B4CEF3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20" y="2174606"/>
            <a:ext cx="3821625" cy="2866219"/>
          </a:xfrm>
          <a:prstGeom prst="rect">
            <a:avLst/>
          </a:prstGeom>
          <a:noFill/>
          <a:ln w="28575">
            <a:solidFill>
              <a:srgbClr val="11246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F405117D-485A-454A-9BB4-AFC3F5E6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CF72F18-09BC-498B-89A3-41F4E770025E}"/>
              </a:ext>
            </a:extLst>
          </p:cNvPr>
          <p:cNvSpPr txBox="1"/>
          <p:nvPr/>
        </p:nvSpPr>
        <p:spPr>
          <a:xfrm>
            <a:off x="1265190" y="457201"/>
            <a:ext cx="96616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b="1">
                <a:latin typeface="+mj-lt"/>
              </a:rPr>
              <a:t>Dagens renseanlegg – rist på 3 mm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6653C23-4052-7325-D4DF-AF4146437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6" name="Bilde 5" descr="Et bilde som inneholder utendørs, sky, himmel, tre&#10;&#10;Automatisk generert beskrivelse">
            <a:extLst>
              <a:ext uri="{FF2B5EF4-FFF2-40B4-BE49-F238E27FC236}">
                <a16:creationId xmlns:a16="http://schemas.microsoft.com/office/drawing/2014/main" id="{81840112-C339-8270-8563-F0F808F854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733"/>
          <a:stretch/>
        </p:blipFill>
        <p:spPr>
          <a:xfrm>
            <a:off x="1130919" y="1867020"/>
            <a:ext cx="5871120" cy="3534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415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D9A522F4-D63E-467E-BA51-04F7967E0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6" t="2244" r="4268" b="1281"/>
          <a:stretch/>
        </p:blipFill>
        <p:spPr>
          <a:xfrm>
            <a:off x="525857" y="1289208"/>
            <a:ext cx="4952999" cy="47495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12B543C-1229-40A3-98F7-AE039586310F}"/>
              </a:ext>
            </a:extLst>
          </p:cNvPr>
          <p:cNvSpPr txBox="1"/>
          <p:nvPr/>
        </p:nvSpPr>
        <p:spPr>
          <a:xfrm>
            <a:off x="6096000" y="1294790"/>
            <a:ext cx="49529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nb-NO" sz="20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2000"/>
              <a:t>Nytt renseanlegg skal avvikle 7 mindre anlegg/slamavskillere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2000"/>
              <a:t>Kjøkkelvik RA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2000"/>
              <a:t>Fagerdalen RA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2000"/>
              <a:t>Godvik RA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2000"/>
              <a:t>Drotningsvik RA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2000"/>
              <a:t>Håkonshella SA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2000"/>
              <a:t>Skarehaugen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nb-NO" sz="2000"/>
              <a:t>To slamavskillere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b-NO" sz="20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2000"/>
              <a:t>Det nye renseanlegget skal ha kapasitet til å rense avløpet til </a:t>
            </a:r>
            <a:r>
              <a:rPr lang="nb-NO" sz="2000" err="1"/>
              <a:t>ca</a:t>
            </a:r>
            <a:r>
              <a:rPr lang="nb-NO" sz="2000"/>
              <a:t> </a:t>
            </a:r>
          </a:p>
          <a:p>
            <a:r>
              <a:rPr lang="nb-NO" sz="2000"/>
              <a:t>    20 000 personer (</a:t>
            </a:r>
            <a:r>
              <a:rPr lang="nb-NO" sz="2000" err="1"/>
              <a:t>pe</a:t>
            </a:r>
            <a:r>
              <a:rPr lang="nb-NO" sz="2000"/>
              <a:t>)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4259FC9-099E-4F75-BB69-C4E6ADB18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2A9B308-69C1-E80E-116E-FD7517BF43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6837" y="351986"/>
            <a:ext cx="7427376" cy="594122"/>
          </a:xfrm>
        </p:spPr>
        <p:txBody>
          <a:bodyPr>
            <a:noAutofit/>
          </a:bodyPr>
          <a:lstStyle/>
          <a:p>
            <a:pPr eaLnBrk="1" hangingPunct="1"/>
            <a:r>
              <a:rPr lang="nb-NO" altLang="nb-NO" sz="4400" b="1" dirty="0"/>
              <a:t>Renseanlegg i Bergen vest</a:t>
            </a:r>
          </a:p>
        </p:txBody>
      </p:sp>
    </p:spTree>
    <p:extLst>
      <p:ext uri="{BB962C8B-B14F-4D97-AF65-F5344CB8AC3E}">
        <p14:creationId xmlns:p14="http://schemas.microsoft.com/office/powerpoint/2010/main" val="2145293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01C703C-5E13-41F5-BE39-01EFC7DA6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4274" y="1560835"/>
            <a:ext cx="8916124" cy="4382767"/>
          </a:xfrm>
        </p:spPr>
        <p:txBody>
          <a:bodyPr>
            <a:noAutofit/>
          </a:bodyPr>
          <a:lstStyle/>
          <a:p>
            <a:r>
              <a:rPr lang="nb-NO" sz="2000" b="1" dirty="0">
                <a:solidFill>
                  <a:schemeClr val="bg1"/>
                </a:solidFill>
              </a:rPr>
              <a:t>KVU ble gjennomført med både Hilleren og Drotningsvik som daganlegg</a:t>
            </a:r>
          </a:p>
          <a:p>
            <a:endParaRPr lang="nb-NO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b-NO" sz="2000" b="1" dirty="0">
                <a:solidFill>
                  <a:schemeClr val="bg1"/>
                </a:solidFill>
              </a:rPr>
              <a:t>Hilleren</a:t>
            </a:r>
            <a:r>
              <a:rPr lang="nb-NO" sz="2000" dirty="0">
                <a:solidFill>
                  <a:schemeClr val="bg1"/>
                </a:solidFill>
              </a:rPr>
              <a:t> ble skrinlagt grunnet:</a:t>
            </a:r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nb-NO" sz="2000" dirty="0">
                <a:solidFill>
                  <a:schemeClr val="bg1"/>
                </a:solidFill>
              </a:rPr>
              <a:t>For dårlig resipient (hvor det rensede vannet slippes ut etter rensing)</a:t>
            </a:r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nb-NO" sz="2000" dirty="0">
                <a:solidFill>
                  <a:schemeClr val="bg1"/>
                </a:solidFill>
              </a:rPr>
              <a:t>Innenfor en fjordterskel – ugunstig biologiske forhold</a:t>
            </a:r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nb-NO" sz="2000" dirty="0">
                <a:solidFill>
                  <a:schemeClr val="bg1"/>
                </a:solidFill>
              </a:rPr>
              <a:t>Gjort funn av kulturminner i nærheten</a:t>
            </a:r>
          </a:p>
          <a:p>
            <a:pPr marL="685800" lvl="1" indent="-342900">
              <a:buFont typeface="Wingdings" panose="05000000000000000000" pitchFamily="2" charset="2"/>
              <a:buChar char="ü"/>
            </a:pPr>
            <a:r>
              <a:rPr lang="nb-NO" sz="2000" dirty="0">
                <a:solidFill>
                  <a:schemeClr val="bg1"/>
                </a:solidFill>
              </a:rPr>
              <a:t>Mest bebyggelse/avløp fra nordlige del av området. Lang transport</a:t>
            </a:r>
            <a:endParaRPr lang="nb-NO" sz="2000" dirty="0"/>
          </a:p>
          <a:p>
            <a:pPr marL="685800" lvl="1" indent="-342900">
              <a:buFont typeface="Wingdings" panose="05000000000000000000" pitchFamily="2" charset="2"/>
              <a:buChar char="ü"/>
            </a:pPr>
            <a:endParaRPr lang="nb-NO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2000" b="1" dirty="0">
                <a:solidFill>
                  <a:schemeClr val="bg1"/>
                </a:solidFill>
              </a:rPr>
              <a:t>Drotningsvik</a:t>
            </a:r>
            <a:r>
              <a:rPr lang="nb-NO" sz="2000" dirty="0">
                <a:solidFill>
                  <a:schemeClr val="bg1"/>
                </a:solidFill>
              </a:rPr>
              <a:t> ble valgt grunnet:</a:t>
            </a:r>
          </a:p>
          <a:p>
            <a:pPr marL="628650" lvl="1" indent="-285750">
              <a:buFont typeface="Wingdings" panose="05000000000000000000" pitchFamily="2" charset="2"/>
              <a:buChar char="ü"/>
            </a:pPr>
            <a:r>
              <a:rPr lang="nb-NO" sz="2000" dirty="0">
                <a:solidFill>
                  <a:schemeClr val="bg1"/>
                </a:solidFill>
              </a:rPr>
              <a:t>Har en meget god resipient</a:t>
            </a:r>
          </a:p>
          <a:p>
            <a:pPr marL="628650" lvl="1" indent="-285750">
              <a:buFont typeface="Wingdings" panose="05000000000000000000" pitchFamily="2" charset="2"/>
              <a:buChar char="ü"/>
            </a:pPr>
            <a:r>
              <a:rPr lang="nb-NO" sz="2000" dirty="0">
                <a:solidFill>
                  <a:schemeClr val="bg1"/>
                </a:solidFill>
              </a:rPr>
              <a:t>Plassering midt i tyngdepunktet for avløpsnettet</a:t>
            </a:r>
          </a:p>
          <a:p>
            <a:pPr marL="628650" lvl="1" indent="-285750">
              <a:buFont typeface="Wingdings" panose="05000000000000000000" pitchFamily="2" charset="2"/>
              <a:buChar char="ü"/>
            </a:pPr>
            <a:r>
              <a:rPr lang="nb-NO" sz="2000" dirty="0">
                <a:solidFill>
                  <a:schemeClr val="bg1"/>
                </a:solidFill>
              </a:rPr>
              <a:t>Bedre å få lagt infrastrukturen</a:t>
            </a:r>
          </a:p>
          <a:p>
            <a:pPr marL="628650" lvl="1" indent="-285750">
              <a:buFont typeface="Wingdings" panose="05000000000000000000" pitchFamily="2" charset="2"/>
              <a:buChar char="ü"/>
            </a:pPr>
            <a:r>
              <a:rPr lang="nb-NO" sz="2000" dirty="0">
                <a:solidFill>
                  <a:schemeClr val="bg1"/>
                </a:solidFill>
              </a:rPr>
              <a:t>Mest bebyggelse/avløp fra nordlige del av området. Kortere transport</a:t>
            </a:r>
            <a:endParaRPr lang="nb-NO" sz="20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C90F164-661E-4B1E-8734-2B7081861813}"/>
              </a:ext>
            </a:extLst>
          </p:cNvPr>
          <p:cNvSpPr txBox="1"/>
          <p:nvPr/>
        </p:nvSpPr>
        <p:spPr>
          <a:xfrm>
            <a:off x="1354274" y="539136"/>
            <a:ext cx="106009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+mj-lt"/>
              </a:rPr>
              <a:t>Hvorfor ble Drotningsvik valgt?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A3B8E32-28AA-4527-B410-55ECA827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DF3D947-1302-4055-A445-383695D8A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5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01C703C-5E13-41F5-BE39-01EFC7DA6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0919" y="2226947"/>
            <a:ext cx="10700821" cy="353377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200"/>
              <a:t>Fjellanlegg lot seg ikke gjennomføre!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200"/>
              <a:t>Reguleringsplanarbeid pågår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200"/>
              <a:t>Renseanlegget plasseres i dagsone like ved brotårn til ny </a:t>
            </a:r>
            <a:r>
              <a:rPr lang="nb-NO" sz="2200" err="1"/>
              <a:t>Sotrabru</a:t>
            </a:r>
            <a:r>
              <a:rPr lang="nb-NO" sz="2200"/>
              <a:t> i Drotningsvik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200"/>
              <a:t>Mål om å sende inn reguleringsplanen til førstegangsbehandling hos Plan og Bygningsmyndighetene i Bergen kommune i første halvdel av 2025.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C90F164-661E-4B1E-8734-2B7081861813}"/>
              </a:ext>
            </a:extLst>
          </p:cNvPr>
          <p:cNvSpPr txBox="1"/>
          <p:nvPr/>
        </p:nvSpPr>
        <p:spPr>
          <a:xfrm>
            <a:off x="1567356" y="870932"/>
            <a:ext cx="9057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b="1">
                <a:latin typeface="+mj-lt"/>
              </a:rPr>
              <a:t>Nye Drotningsvik renseanlegg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A3B8E32-28AA-4527-B410-55ECA827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DF3D947-1302-4055-A445-383695D8A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7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4F98CACD-BDB8-4481-B8FC-25DF0000E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3" y="6041812"/>
            <a:ext cx="1465612" cy="55773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AE33BE8-22D7-451D-ACFB-D81E0489E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745" y="5943602"/>
            <a:ext cx="614995" cy="693603"/>
          </a:xfrm>
          <a:prstGeom prst="rect">
            <a:avLst/>
          </a:prstGeom>
        </p:spPr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8D89C876-D303-4ED4-9859-37C9A65A0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9325" y="1791021"/>
            <a:ext cx="5952415" cy="384725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000"/>
              <a:t>Renseanlegget plasseres i området som opprinnelig var regulert til nærmiljøanlegg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000"/>
              <a:t>Plasseres langt vest, mot fjell og brotårn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000" b="1"/>
              <a:t>Nærmiljøanlegg/grøntområde flyttes mot gangveien i området øst for veien som leder til Søre </a:t>
            </a:r>
            <a:r>
              <a:rPr lang="nb-NO" sz="2000" b="1" err="1"/>
              <a:t>Drotningsvika</a:t>
            </a:r>
            <a:endParaRPr lang="nb-NO" sz="2000" b="1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b-NO" sz="2000" b="1"/>
              <a:t>Grøntareal mot sjøen beholdes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5BEB41-5565-4957-A491-B9D3F139FC07}"/>
              </a:ext>
            </a:extLst>
          </p:cNvPr>
          <p:cNvSpPr txBox="1"/>
          <p:nvPr/>
        </p:nvSpPr>
        <p:spPr>
          <a:xfrm>
            <a:off x="6474544" y="492414"/>
            <a:ext cx="5357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>
                <a:latin typeface="+mj-lt"/>
              </a:rPr>
              <a:t>Reguleringsplanen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FCFB184-DA6E-1F66-3438-8BCFBBD05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23" y="606714"/>
            <a:ext cx="5258534" cy="5201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3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-tema">
  <a:themeElements>
    <a:clrScheme name="Egendefinert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V-PPT-lys-140122.potx" id="{E105F446-5FAE-4056-92F3-623BBFF8A017}" vid="{CF3B2E7B-AC03-485B-86A5-755A9CA6566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41caaa9-a41a-4e0f-9bf6-05cd1f48d271}" enabled="0" method="" siteId="{d41caaa9-a41a-4e0f-9bf6-05cd1f48d2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BV-PPT-lys-140122</Template>
  <TotalTime>0</TotalTime>
  <Words>1221</Words>
  <Application>Microsoft Office PowerPoint</Application>
  <PresentationFormat>Widescreen</PresentationFormat>
  <Paragraphs>205</Paragraphs>
  <Slides>24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1" baseType="lpstr">
      <vt:lpstr>Aptos</vt:lpstr>
      <vt:lpstr>Arial</vt:lpstr>
      <vt:lpstr>Biome</vt:lpstr>
      <vt:lpstr>Calibri</vt:lpstr>
      <vt:lpstr>Times New Roman</vt:lpstr>
      <vt:lpstr>Wingdings</vt:lpstr>
      <vt:lpstr>Office-tema</vt:lpstr>
      <vt:lpstr>PowerPoint-presentasjon</vt:lpstr>
      <vt:lpstr>Agenda</vt:lpstr>
      <vt:lpstr>PowerPoint-presentasjon</vt:lpstr>
      <vt:lpstr>PowerPoint-presentasjon</vt:lpstr>
      <vt:lpstr>PowerPoint-presentasjon</vt:lpstr>
      <vt:lpstr>Renseanlegg i Bergen vest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</dc:title>
  <dc:creator>Andersen, Tore</dc:creator>
  <cp:lastModifiedBy>Haugen, Trude</cp:lastModifiedBy>
  <cp:revision>1</cp:revision>
  <dcterms:created xsi:type="dcterms:W3CDTF">2022-01-20T07:13:40Z</dcterms:created>
  <dcterms:modified xsi:type="dcterms:W3CDTF">2024-12-03T11:53:50Z</dcterms:modified>
</cp:coreProperties>
</file>