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nn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Grid="0" snapToObjects="1">
      <p:cViewPr varScale="1">
        <p:scale>
          <a:sx n="58" d="100"/>
          <a:sy n="58" d="100"/>
        </p:scale>
        <p:origin x="2808" y="10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93943-0645-1946-AC7C-F0917F9D422D}" type="datetimeFigureOut">
              <a:rPr lang="nn-NO" smtClean="0"/>
              <a:pPr/>
              <a:t>21.05.2019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4123-59DF-4A4C-96F3-9C59FB4A95C1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93943-0645-1946-AC7C-F0917F9D422D}" type="datetimeFigureOut">
              <a:rPr lang="nn-NO" smtClean="0"/>
              <a:pPr/>
              <a:t>21.05.2019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4123-59DF-4A4C-96F3-9C59FB4A95C1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93943-0645-1946-AC7C-F0917F9D422D}" type="datetimeFigureOut">
              <a:rPr lang="nn-NO" smtClean="0"/>
              <a:pPr/>
              <a:t>21.05.2019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4123-59DF-4A4C-96F3-9C59FB4A95C1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93943-0645-1946-AC7C-F0917F9D422D}" type="datetimeFigureOut">
              <a:rPr lang="nn-NO" smtClean="0"/>
              <a:pPr/>
              <a:t>21.05.2019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4123-59DF-4A4C-96F3-9C59FB4A95C1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93943-0645-1946-AC7C-F0917F9D422D}" type="datetimeFigureOut">
              <a:rPr lang="nn-NO" smtClean="0"/>
              <a:pPr/>
              <a:t>21.05.2019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4123-59DF-4A4C-96F3-9C59FB4A95C1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93943-0645-1946-AC7C-F0917F9D422D}" type="datetimeFigureOut">
              <a:rPr lang="nn-NO" smtClean="0"/>
              <a:pPr/>
              <a:t>21.05.2019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4123-59DF-4A4C-96F3-9C59FB4A95C1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93943-0645-1946-AC7C-F0917F9D422D}" type="datetimeFigureOut">
              <a:rPr lang="nn-NO" smtClean="0"/>
              <a:pPr/>
              <a:t>21.05.2019</a:t>
            </a:fld>
            <a:endParaRPr lang="nn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4123-59DF-4A4C-96F3-9C59FB4A95C1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93943-0645-1946-AC7C-F0917F9D422D}" type="datetimeFigureOut">
              <a:rPr lang="nn-NO" smtClean="0"/>
              <a:pPr/>
              <a:t>21.05.2019</a:t>
            </a:fld>
            <a:endParaRPr lang="nn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4123-59DF-4A4C-96F3-9C59FB4A95C1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93943-0645-1946-AC7C-F0917F9D422D}" type="datetimeFigureOut">
              <a:rPr lang="nn-NO" smtClean="0"/>
              <a:pPr/>
              <a:t>21.05.2019</a:t>
            </a:fld>
            <a:endParaRPr lang="nn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4123-59DF-4A4C-96F3-9C59FB4A95C1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93943-0645-1946-AC7C-F0917F9D422D}" type="datetimeFigureOut">
              <a:rPr lang="nn-NO" smtClean="0"/>
              <a:pPr/>
              <a:t>21.05.2019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4123-59DF-4A4C-96F3-9C59FB4A95C1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93943-0645-1946-AC7C-F0917F9D422D}" type="datetimeFigureOut">
              <a:rPr lang="nn-NO" smtClean="0"/>
              <a:pPr/>
              <a:t>21.05.2019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4123-59DF-4A4C-96F3-9C59FB4A95C1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93943-0645-1946-AC7C-F0917F9D422D}" type="datetimeFigureOut">
              <a:rPr lang="nn-NO" smtClean="0"/>
              <a:pPr/>
              <a:t>21.05.2019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04123-59DF-4A4C-96F3-9C59FB4A95C1}" type="slidenum">
              <a:rPr lang="nn-NO" smtClean="0"/>
              <a:pPr/>
              <a:t>‹#›</a:t>
            </a:fld>
            <a:endParaRPr lang="nn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n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.pd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 descr="BergenBrannvesen_Diplom_270918_Serif + Sans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0" y="0"/>
            <a:ext cx="6858000" cy="9906000"/>
          </a:xfrm>
          <a:prstGeom prst="rect">
            <a:avLst/>
          </a:prstGeom>
        </p:spPr>
      </p:pic>
      <p:pic>
        <p:nvPicPr>
          <p:cNvPr id="4" name="Bilde 3" descr="Bg-brannvesen-logo_transparent_gjeldend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19299" y="635120"/>
            <a:ext cx="1044053" cy="134905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A4 (210 x 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Jarle Lade</dc:creator>
  <cp:lastModifiedBy>Høisæther, Linn Kristin</cp:lastModifiedBy>
  <cp:revision>2</cp:revision>
  <dcterms:created xsi:type="dcterms:W3CDTF">2018-10-01T09:19:33Z</dcterms:created>
  <dcterms:modified xsi:type="dcterms:W3CDTF">2019-05-21T11:18:43Z</dcterms:modified>
</cp:coreProperties>
</file>