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48" r:id="rId5"/>
  </p:sldMasterIdLst>
  <p:notesMasterIdLst>
    <p:notesMasterId r:id="rId17"/>
  </p:notesMasterIdLst>
  <p:sldIdLst>
    <p:sldId id="4053" r:id="rId6"/>
    <p:sldId id="4032" r:id="rId7"/>
    <p:sldId id="4052" r:id="rId8"/>
    <p:sldId id="262" r:id="rId9"/>
    <p:sldId id="3755" r:id="rId10"/>
    <p:sldId id="4042" r:id="rId11"/>
    <p:sldId id="4055" r:id="rId12"/>
    <p:sldId id="4048" r:id="rId13"/>
    <p:sldId id="4047" r:id="rId14"/>
    <p:sldId id="4056" r:id="rId15"/>
    <p:sldId id="403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1F6613-8091-EA3A-AB01-F808B4D444F5}" name="Slotte, Sebastian" initials="SS" userId="S::Sebastian.Slotte@bergen.kommune.no::95b608d0-22e9-4b48-a790-f23705894cfa" providerId="AD"/>
  <p188:author id="{B2E7C769-76A3-A473-1F3B-FB487F80C9F5}" name="Slotte, Sebastian" initials="SS" userId="S::sebastian.slotte@bergen.kommune.no::95b608d0-22e9-4b48-a790-f23705894cfa" providerId="AD"/>
  <p188:author id="{3DA767EE-DCD5-222B-367C-A741E454A891}" name="Hope, Anniken Nedrebø" initials="AH" userId="S::Anniken.Hope@bergen.kommune.no::4b3848bb-0360-4f39-bd76-3abb8f331c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F22D8-662A-429D-9094-585A5D9929C5}" v="494" dt="2025-01-15T06:50:51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3941" autoAdjust="0"/>
  </p:normalViewPr>
  <p:slideViewPr>
    <p:cSldViewPr snapToGrid="0">
      <p:cViewPr varScale="1">
        <p:scale>
          <a:sx n="62" d="100"/>
          <a:sy n="62" d="100"/>
        </p:scale>
        <p:origin x="8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otte, Sebastian" userId="95b608d0-22e9-4b48-a790-f23705894cfa" providerId="ADAL" clId="{AE8F22D8-662A-429D-9094-585A5D9929C5}"/>
    <pc:docChg chg="undo custSel addSld delSld modSld sldOrd">
      <pc:chgData name="Slotte, Sebastian" userId="95b608d0-22e9-4b48-a790-f23705894cfa" providerId="ADAL" clId="{AE8F22D8-662A-429D-9094-585A5D9929C5}" dt="2025-01-15T12:14:19.332" v="3221" actId="47"/>
      <pc:docMkLst>
        <pc:docMk/>
      </pc:docMkLst>
      <pc:sldChg chg="del">
        <pc:chgData name="Slotte, Sebastian" userId="95b608d0-22e9-4b48-a790-f23705894cfa" providerId="ADAL" clId="{AE8F22D8-662A-429D-9094-585A5D9929C5}" dt="2025-01-14T11:23:50.416" v="426" actId="47"/>
        <pc:sldMkLst>
          <pc:docMk/>
          <pc:sldMk cId="1242112335" sldId="3748"/>
        </pc:sldMkLst>
      </pc:sldChg>
      <pc:sldChg chg="modSp mod">
        <pc:chgData name="Slotte, Sebastian" userId="95b608d0-22e9-4b48-a790-f23705894cfa" providerId="ADAL" clId="{AE8F22D8-662A-429D-9094-585A5D9929C5}" dt="2025-01-14T11:32:34.833" v="687" actId="122"/>
        <pc:sldMkLst>
          <pc:docMk/>
          <pc:sldMk cId="1196855288" sldId="3755"/>
        </pc:sldMkLst>
        <pc:spChg chg="mod">
          <ac:chgData name="Slotte, Sebastian" userId="95b608d0-22e9-4b48-a790-f23705894cfa" providerId="ADAL" clId="{AE8F22D8-662A-429D-9094-585A5D9929C5}" dt="2025-01-14T11:32:34.833" v="687" actId="122"/>
          <ac:spMkLst>
            <pc:docMk/>
            <pc:sldMk cId="1196855288" sldId="3755"/>
            <ac:spMk id="2" creationId="{F6E90EB0-0B6F-9A84-DFE8-14B602E5C1CA}"/>
          </ac:spMkLst>
        </pc:spChg>
        <pc:graphicFrameChg chg="mod">
          <ac:chgData name="Slotte, Sebastian" userId="95b608d0-22e9-4b48-a790-f23705894cfa" providerId="ADAL" clId="{AE8F22D8-662A-429D-9094-585A5D9929C5}" dt="2025-01-14T11:32:10.676" v="638" actId="20577"/>
          <ac:graphicFrameMkLst>
            <pc:docMk/>
            <pc:sldMk cId="1196855288" sldId="3755"/>
            <ac:graphicFrameMk id="13" creationId="{19CA9FF3-448C-7081-E04A-2E0826F30833}"/>
          </ac:graphicFrameMkLst>
        </pc:graphicFrameChg>
      </pc:sldChg>
      <pc:sldChg chg="del">
        <pc:chgData name="Slotte, Sebastian" userId="95b608d0-22e9-4b48-a790-f23705894cfa" providerId="ADAL" clId="{AE8F22D8-662A-429D-9094-585A5D9929C5}" dt="2025-01-14T11:34:28.743" v="690" actId="47"/>
        <pc:sldMkLst>
          <pc:docMk/>
          <pc:sldMk cId="2705039964" sldId="3757"/>
        </pc:sldMkLst>
      </pc:sldChg>
      <pc:sldChg chg="del">
        <pc:chgData name="Slotte, Sebastian" userId="95b608d0-22e9-4b48-a790-f23705894cfa" providerId="ADAL" clId="{AE8F22D8-662A-429D-9094-585A5D9929C5}" dt="2025-01-14T11:48:25.310" v="2814" actId="47"/>
        <pc:sldMkLst>
          <pc:docMk/>
          <pc:sldMk cId="3823857783" sldId="3758"/>
        </pc:sldMkLst>
      </pc:sldChg>
      <pc:sldChg chg="del">
        <pc:chgData name="Slotte, Sebastian" userId="95b608d0-22e9-4b48-a790-f23705894cfa" providerId="ADAL" clId="{AE8F22D8-662A-429D-9094-585A5D9929C5}" dt="2025-01-14T11:25:54.187" v="488" actId="47"/>
        <pc:sldMkLst>
          <pc:docMk/>
          <pc:sldMk cId="1314391554" sldId="3768"/>
        </pc:sldMkLst>
      </pc:sldChg>
      <pc:sldChg chg="delSp modSp add mod setBg delDesignElem">
        <pc:chgData name="Slotte, Sebastian" userId="95b608d0-22e9-4b48-a790-f23705894cfa" providerId="ADAL" clId="{AE8F22D8-662A-429D-9094-585A5D9929C5}" dt="2025-01-14T18:25:25.142" v="3102" actId="313"/>
        <pc:sldMkLst>
          <pc:docMk/>
          <pc:sldMk cId="1160991108" sldId="4032"/>
        </pc:sldMkLst>
        <pc:spChg chg="mod">
          <ac:chgData name="Slotte, Sebastian" userId="95b608d0-22e9-4b48-a790-f23705894cfa" providerId="ADAL" clId="{AE8F22D8-662A-429D-9094-585A5D9929C5}" dt="2025-01-14T18:07:10.994" v="2862" actId="20577"/>
          <ac:spMkLst>
            <pc:docMk/>
            <pc:sldMk cId="1160991108" sldId="4032"/>
            <ac:spMk id="2" creationId="{2F2CA647-743D-11B7-F404-40EAF14D2DB4}"/>
          </ac:spMkLst>
        </pc:spChg>
        <pc:spChg chg="mod">
          <ac:chgData name="Slotte, Sebastian" userId="95b608d0-22e9-4b48-a790-f23705894cfa" providerId="ADAL" clId="{AE8F22D8-662A-429D-9094-585A5D9929C5}" dt="2025-01-14T18:25:25.142" v="3102" actId="313"/>
          <ac:spMkLst>
            <pc:docMk/>
            <pc:sldMk cId="1160991108" sldId="4032"/>
            <ac:spMk id="3" creationId="{96B029A2-D2E4-6AD6-5F73-231140162F93}"/>
          </ac:spMkLst>
        </pc:spChg>
        <pc:spChg chg="del">
          <ac:chgData name="Slotte, Sebastian" userId="95b608d0-22e9-4b48-a790-f23705894cfa" providerId="ADAL" clId="{AE8F22D8-662A-429D-9094-585A5D9929C5}" dt="2025-01-14T11:37:38.270" v="1040"/>
          <ac:spMkLst>
            <pc:docMk/>
            <pc:sldMk cId="1160991108" sldId="4032"/>
            <ac:spMk id="46" creationId="{13EFA6C3-82DC-4131-9929-2523E6FD0B81}"/>
          </ac:spMkLst>
        </pc:spChg>
        <pc:spChg chg="del">
          <ac:chgData name="Slotte, Sebastian" userId="95b608d0-22e9-4b48-a790-f23705894cfa" providerId="ADAL" clId="{AE8F22D8-662A-429D-9094-585A5D9929C5}" dt="2025-01-14T11:37:38.270" v="1040"/>
          <ac:spMkLst>
            <pc:docMk/>
            <pc:sldMk cId="1160991108" sldId="4032"/>
            <ac:spMk id="48" creationId="{AEC9469E-14CA-4358-BABC-CBF836A6142D}"/>
          </ac:spMkLst>
        </pc:spChg>
        <pc:spChg chg="del">
          <ac:chgData name="Slotte, Sebastian" userId="95b608d0-22e9-4b48-a790-f23705894cfa" providerId="ADAL" clId="{AE8F22D8-662A-429D-9094-585A5D9929C5}" dt="2025-01-14T11:37:38.270" v="1040"/>
          <ac:spMkLst>
            <pc:docMk/>
            <pc:sldMk cId="1160991108" sldId="4032"/>
            <ac:spMk id="50" creationId="{048EB4C9-ACAF-4CCA-BA6E-9314431923B2}"/>
          </ac:spMkLst>
        </pc:spChg>
      </pc:sldChg>
      <pc:sldChg chg="del">
        <pc:chgData name="Slotte, Sebastian" userId="95b608d0-22e9-4b48-a790-f23705894cfa" providerId="ADAL" clId="{AE8F22D8-662A-429D-9094-585A5D9929C5}" dt="2025-01-14T11:17:59.942" v="1" actId="47"/>
        <pc:sldMkLst>
          <pc:docMk/>
          <pc:sldMk cId="4240043835" sldId="4040"/>
        </pc:sldMkLst>
      </pc:sldChg>
      <pc:sldChg chg="modSp del mod">
        <pc:chgData name="Slotte, Sebastian" userId="95b608d0-22e9-4b48-a790-f23705894cfa" providerId="ADAL" clId="{AE8F22D8-662A-429D-9094-585A5D9929C5}" dt="2025-01-14T18:23:22.472" v="2980" actId="47"/>
        <pc:sldMkLst>
          <pc:docMk/>
          <pc:sldMk cId="340873154" sldId="4041"/>
        </pc:sldMkLst>
        <pc:spChg chg="mod">
          <ac:chgData name="Slotte, Sebastian" userId="95b608d0-22e9-4b48-a790-f23705894cfa" providerId="ADAL" clId="{AE8F22D8-662A-429D-9094-585A5D9929C5}" dt="2025-01-14T18:23:18.409" v="2979" actId="27636"/>
          <ac:spMkLst>
            <pc:docMk/>
            <pc:sldMk cId="340873154" sldId="4041"/>
            <ac:spMk id="3" creationId="{66E2FCF0-010D-97E9-F3D0-BEF20A598534}"/>
          </ac:spMkLst>
        </pc:spChg>
      </pc:sldChg>
      <pc:sldChg chg="modSp mod ord">
        <pc:chgData name="Slotte, Sebastian" userId="95b608d0-22e9-4b48-a790-f23705894cfa" providerId="ADAL" clId="{AE8F22D8-662A-429D-9094-585A5D9929C5}" dt="2025-01-14T11:48:47.691" v="2846" actId="5793"/>
        <pc:sldMkLst>
          <pc:docMk/>
          <pc:sldMk cId="1543571725" sldId="4042"/>
        </pc:sldMkLst>
        <pc:spChg chg="mod">
          <ac:chgData name="Slotte, Sebastian" userId="95b608d0-22e9-4b48-a790-f23705894cfa" providerId="ADAL" clId="{AE8F22D8-662A-429D-9094-585A5D9929C5}" dt="2025-01-14T11:48:47.691" v="2846" actId="5793"/>
          <ac:spMkLst>
            <pc:docMk/>
            <pc:sldMk cId="1543571725" sldId="4042"/>
            <ac:spMk id="3" creationId="{DB3EDC74-4CA0-C30A-6520-DB67427FEF66}"/>
          </ac:spMkLst>
        </pc:spChg>
      </pc:sldChg>
      <pc:sldChg chg="modSp del mod">
        <pc:chgData name="Slotte, Sebastian" userId="95b608d0-22e9-4b48-a790-f23705894cfa" providerId="ADAL" clId="{AE8F22D8-662A-429D-9094-585A5D9929C5}" dt="2025-01-15T12:14:18.423" v="3220" actId="47"/>
        <pc:sldMkLst>
          <pc:docMk/>
          <pc:sldMk cId="2271956134" sldId="4045"/>
        </pc:sldMkLst>
        <pc:spChg chg="mod">
          <ac:chgData name="Slotte, Sebastian" userId="95b608d0-22e9-4b48-a790-f23705894cfa" providerId="ADAL" clId="{AE8F22D8-662A-429D-9094-585A5D9929C5}" dt="2025-01-15T12:13:42.431" v="3219" actId="20577"/>
          <ac:spMkLst>
            <pc:docMk/>
            <pc:sldMk cId="2271956134" sldId="4045"/>
            <ac:spMk id="4" creationId="{8FA0713D-C5DA-7014-1B90-81B3B7EB1479}"/>
          </ac:spMkLst>
        </pc:spChg>
      </pc:sldChg>
      <pc:sldChg chg="modSp del mod">
        <pc:chgData name="Slotte, Sebastian" userId="95b608d0-22e9-4b48-a790-f23705894cfa" providerId="ADAL" clId="{AE8F22D8-662A-429D-9094-585A5D9929C5}" dt="2025-01-14T11:46:05.823" v="2804" actId="47"/>
        <pc:sldMkLst>
          <pc:docMk/>
          <pc:sldMk cId="118177788" sldId="4046"/>
        </pc:sldMkLst>
        <pc:graphicFrameChg chg="modGraphic">
          <ac:chgData name="Slotte, Sebastian" userId="95b608d0-22e9-4b48-a790-f23705894cfa" providerId="ADAL" clId="{AE8F22D8-662A-429D-9094-585A5D9929C5}" dt="2025-01-14T11:23:01.441" v="425" actId="20577"/>
          <ac:graphicFrameMkLst>
            <pc:docMk/>
            <pc:sldMk cId="118177788" sldId="4046"/>
            <ac:graphicFrameMk id="4" creationId="{F6923166-00AB-1318-0C27-273FDE1C7B7C}"/>
          </ac:graphicFrameMkLst>
        </pc:graphicFrameChg>
      </pc:sldChg>
      <pc:sldChg chg="modSp mod">
        <pc:chgData name="Slotte, Sebastian" userId="95b608d0-22e9-4b48-a790-f23705894cfa" providerId="ADAL" clId="{AE8F22D8-662A-429D-9094-585A5D9929C5}" dt="2025-01-14T11:24:07.457" v="437" actId="20577"/>
        <pc:sldMkLst>
          <pc:docMk/>
          <pc:sldMk cId="3032348477" sldId="4048"/>
        </pc:sldMkLst>
        <pc:spChg chg="mod">
          <ac:chgData name="Slotte, Sebastian" userId="95b608d0-22e9-4b48-a790-f23705894cfa" providerId="ADAL" clId="{AE8F22D8-662A-429D-9094-585A5D9929C5}" dt="2025-01-14T11:24:07.457" v="437" actId="20577"/>
          <ac:spMkLst>
            <pc:docMk/>
            <pc:sldMk cId="3032348477" sldId="4048"/>
            <ac:spMk id="4" creationId="{EFB6F6C5-CB0F-CC4F-D694-34FCE4DEEB79}"/>
          </ac:spMkLst>
        </pc:spChg>
      </pc:sldChg>
      <pc:sldChg chg="del">
        <pc:chgData name="Slotte, Sebastian" userId="95b608d0-22e9-4b48-a790-f23705894cfa" providerId="ADAL" clId="{AE8F22D8-662A-429D-9094-585A5D9929C5}" dt="2025-01-14T11:23:55.268" v="427" actId="47"/>
        <pc:sldMkLst>
          <pc:docMk/>
          <pc:sldMk cId="460640487" sldId="4050"/>
        </pc:sldMkLst>
      </pc:sldChg>
      <pc:sldChg chg="modSp mod ord">
        <pc:chgData name="Slotte, Sebastian" userId="95b608d0-22e9-4b48-a790-f23705894cfa" providerId="ADAL" clId="{AE8F22D8-662A-429D-9094-585A5D9929C5}" dt="2025-01-15T06:49:25.405" v="3106" actId="20577"/>
        <pc:sldMkLst>
          <pc:docMk/>
          <pc:sldMk cId="692687459" sldId="4052"/>
        </pc:sldMkLst>
        <pc:spChg chg="mod">
          <ac:chgData name="Slotte, Sebastian" userId="95b608d0-22e9-4b48-a790-f23705894cfa" providerId="ADAL" clId="{AE8F22D8-662A-429D-9094-585A5D9929C5}" dt="2025-01-15T06:49:25.405" v="3106" actId="20577"/>
          <ac:spMkLst>
            <pc:docMk/>
            <pc:sldMk cId="692687459" sldId="4052"/>
            <ac:spMk id="3" creationId="{176F932E-F1D0-E848-EF57-EDC377B5670B}"/>
          </ac:spMkLst>
        </pc:spChg>
      </pc:sldChg>
      <pc:sldChg chg="del">
        <pc:chgData name="Slotte, Sebastian" userId="95b608d0-22e9-4b48-a790-f23705894cfa" providerId="ADAL" clId="{AE8F22D8-662A-429D-9094-585A5D9929C5}" dt="2025-01-14T11:18:07.321" v="2" actId="47"/>
        <pc:sldMkLst>
          <pc:docMk/>
          <pc:sldMk cId="3970332790" sldId="4054"/>
        </pc:sldMkLst>
      </pc:sldChg>
      <pc:sldChg chg="ord">
        <pc:chgData name="Slotte, Sebastian" userId="95b608d0-22e9-4b48-a790-f23705894cfa" providerId="ADAL" clId="{AE8F22D8-662A-429D-9094-585A5D9929C5}" dt="2025-01-14T11:48:31.892" v="2816"/>
        <pc:sldMkLst>
          <pc:docMk/>
          <pc:sldMk cId="2881768164" sldId="4055"/>
        </pc:sldMkLst>
      </pc:sldChg>
      <pc:sldChg chg="modSp mod">
        <pc:chgData name="Slotte, Sebastian" userId="95b608d0-22e9-4b48-a790-f23705894cfa" providerId="ADAL" clId="{AE8F22D8-662A-429D-9094-585A5D9929C5}" dt="2025-01-15T06:50:57.961" v="3206" actId="20577"/>
        <pc:sldMkLst>
          <pc:docMk/>
          <pc:sldMk cId="846583386" sldId="4056"/>
        </pc:sldMkLst>
        <pc:graphicFrameChg chg="mod modGraphic">
          <ac:chgData name="Slotte, Sebastian" userId="95b608d0-22e9-4b48-a790-f23705894cfa" providerId="ADAL" clId="{AE8F22D8-662A-429D-9094-585A5D9929C5}" dt="2025-01-15T06:50:57.961" v="3206" actId="20577"/>
          <ac:graphicFrameMkLst>
            <pc:docMk/>
            <pc:sldMk cId="846583386" sldId="4056"/>
            <ac:graphicFrameMk id="5" creationId="{1842C15F-6A3D-67DC-EA60-A6CDEC4937D1}"/>
          </ac:graphicFrameMkLst>
        </pc:graphicFrameChg>
      </pc:sldChg>
      <pc:sldChg chg="del">
        <pc:chgData name="Slotte, Sebastian" userId="95b608d0-22e9-4b48-a790-f23705894cfa" providerId="ADAL" clId="{AE8F22D8-662A-429D-9094-585A5D9929C5}" dt="2025-01-15T12:14:19.332" v="3221" actId="47"/>
        <pc:sldMkLst>
          <pc:docMk/>
          <pc:sldMk cId="4218140892" sldId="4057"/>
        </pc:sldMkLst>
      </pc:sldChg>
      <pc:sldChg chg="modSp new del mod ord">
        <pc:chgData name="Slotte, Sebastian" userId="95b608d0-22e9-4b48-a790-f23705894cfa" providerId="ADAL" clId="{AE8F22D8-662A-429D-9094-585A5D9929C5}" dt="2025-01-14T11:37:39.693" v="1042" actId="47"/>
        <pc:sldMkLst>
          <pc:docMk/>
          <pc:sldMk cId="802258429" sldId="4058"/>
        </pc:sldMkLst>
        <pc:spChg chg="mod">
          <ac:chgData name="Slotte, Sebastian" userId="95b608d0-22e9-4b48-a790-f23705894cfa" providerId="ADAL" clId="{AE8F22D8-662A-429D-9094-585A5D9929C5}" dt="2025-01-14T11:37:30.319" v="1038"/>
          <ac:spMkLst>
            <pc:docMk/>
            <pc:sldMk cId="802258429" sldId="4058"/>
            <ac:spMk id="3" creationId="{216CD08F-6FF6-64ED-692A-CAD19BCC6098}"/>
          </ac:spMkLst>
        </pc:spChg>
      </pc:sldChg>
      <pc:sldChg chg="del">
        <pc:chgData name="Slotte, Sebastian" userId="95b608d0-22e9-4b48-a790-f23705894cfa" providerId="ADAL" clId="{AE8F22D8-662A-429D-9094-585A5D9929C5}" dt="2025-01-14T11:26:11.215" v="489" actId="47"/>
        <pc:sldMkLst>
          <pc:docMk/>
          <pc:sldMk cId="2507708845" sldId="4058"/>
        </pc:sldMkLst>
      </pc:sldChg>
      <pc:sldChg chg="new del">
        <pc:chgData name="Slotte, Sebastian" userId="95b608d0-22e9-4b48-a790-f23705894cfa" providerId="ADAL" clId="{AE8F22D8-662A-429D-9094-585A5D9929C5}" dt="2025-01-14T11:35:34.246" v="692" actId="680"/>
        <pc:sldMkLst>
          <pc:docMk/>
          <pc:sldMk cId="3027353124" sldId="4058"/>
        </pc:sldMkLst>
      </pc:sldChg>
      <pc:sldChg chg="del">
        <pc:chgData name="Slotte, Sebastian" userId="95b608d0-22e9-4b48-a790-f23705894cfa" providerId="ADAL" clId="{AE8F22D8-662A-429D-9094-585A5D9929C5}" dt="2025-01-14T11:25:19.030" v="484" actId="47"/>
        <pc:sldMkLst>
          <pc:docMk/>
          <pc:sldMk cId="2292515642" sldId="4059"/>
        </pc:sldMkLst>
      </pc:sldChg>
      <pc:sldChg chg="del">
        <pc:chgData name="Slotte, Sebastian" userId="95b608d0-22e9-4b48-a790-f23705894cfa" providerId="ADAL" clId="{AE8F22D8-662A-429D-9094-585A5D9929C5}" dt="2025-01-14T11:25:45.878" v="487" actId="47"/>
        <pc:sldMkLst>
          <pc:docMk/>
          <pc:sldMk cId="4235893927" sldId="4061"/>
        </pc:sldMkLst>
      </pc:sldChg>
      <pc:sldChg chg="del">
        <pc:chgData name="Slotte, Sebastian" userId="95b608d0-22e9-4b48-a790-f23705894cfa" providerId="ADAL" clId="{AE8F22D8-662A-429D-9094-585A5D9929C5}" dt="2025-01-14T11:15:11.527" v="0" actId="47"/>
        <pc:sldMkLst>
          <pc:docMk/>
          <pc:sldMk cId="1994436156" sldId="4062"/>
        </pc:sldMkLst>
      </pc:sldChg>
      <pc:sldChg chg="new del">
        <pc:chgData name="Slotte, Sebastian" userId="95b608d0-22e9-4b48-a790-f23705894cfa" providerId="ADAL" clId="{AE8F22D8-662A-429D-9094-585A5D9929C5}" dt="2025-01-14T11:25:45.156" v="486" actId="680"/>
        <pc:sldMkLst>
          <pc:docMk/>
          <pc:sldMk cId="4042371258" sldId="4062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2A5A3-615D-42D7-A58F-C63A79269A4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B856BA-4E36-4603-9D29-1462CC2C30EF}">
      <dgm:prSet/>
      <dgm:spPr/>
      <dgm:t>
        <a:bodyPr/>
        <a:lstStyle/>
        <a:p>
          <a:r>
            <a:rPr lang="nb-NO"/>
            <a:t>Fleksibilitet</a:t>
          </a:r>
          <a:endParaRPr lang="en-US"/>
        </a:p>
      </dgm:t>
    </dgm:pt>
    <dgm:pt modelId="{C3B7BA93-24FD-4404-AFFC-99E723A62F95}" type="parTrans" cxnId="{BF4A4729-1D64-423E-986F-8912C86943FD}">
      <dgm:prSet/>
      <dgm:spPr/>
      <dgm:t>
        <a:bodyPr/>
        <a:lstStyle/>
        <a:p>
          <a:endParaRPr lang="en-US"/>
        </a:p>
      </dgm:t>
    </dgm:pt>
    <dgm:pt modelId="{6A7F0B24-E968-44B2-BFE7-BB0E5DCA7899}" type="sibTrans" cxnId="{BF4A4729-1D64-423E-986F-8912C86943FD}">
      <dgm:prSet/>
      <dgm:spPr/>
      <dgm:t>
        <a:bodyPr/>
        <a:lstStyle/>
        <a:p>
          <a:endParaRPr lang="en-US"/>
        </a:p>
      </dgm:t>
    </dgm:pt>
    <dgm:pt modelId="{63E5DF74-46C7-44CF-B167-5863924133C5}">
      <dgm:prSet/>
      <dgm:spPr/>
      <dgm:t>
        <a:bodyPr/>
        <a:lstStyle/>
        <a:p>
          <a:r>
            <a:rPr lang="nb-NO" dirty="0"/>
            <a:t>Aktiv oppsøkende virksomhet</a:t>
          </a:r>
          <a:endParaRPr lang="en-US" dirty="0"/>
        </a:p>
      </dgm:t>
    </dgm:pt>
    <dgm:pt modelId="{410715D8-D3DA-47BD-BFC5-456CDDD4C02C}" type="parTrans" cxnId="{ED01C8C2-2EA9-46CE-94AA-183B9D525C83}">
      <dgm:prSet/>
      <dgm:spPr/>
      <dgm:t>
        <a:bodyPr/>
        <a:lstStyle/>
        <a:p>
          <a:endParaRPr lang="en-US"/>
        </a:p>
      </dgm:t>
    </dgm:pt>
    <dgm:pt modelId="{C62B9766-02AF-4762-B009-2E9FC464B8BE}" type="sibTrans" cxnId="{ED01C8C2-2EA9-46CE-94AA-183B9D525C83}">
      <dgm:prSet/>
      <dgm:spPr/>
      <dgm:t>
        <a:bodyPr/>
        <a:lstStyle/>
        <a:p>
          <a:endParaRPr lang="en-US"/>
        </a:p>
      </dgm:t>
    </dgm:pt>
    <dgm:pt modelId="{BD64506C-C555-4B0F-8F0F-4F235AC91573}">
      <dgm:prSet/>
      <dgm:spPr/>
      <dgm:t>
        <a:bodyPr/>
        <a:lstStyle/>
        <a:p>
          <a:r>
            <a:rPr lang="nb-NO"/>
            <a:t>Tverrfaglig teamtilnærming</a:t>
          </a:r>
          <a:endParaRPr lang="en-US"/>
        </a:p>
      </dgm:t>
    </dgm:pt>
    <dgm:pt modelId="{622B1277-202B-47FC-8316-53D5A24D0628}" type="parTrans" cxnId="{A0DCC476-4CC3-4D64-974B-0917004DB92D}">
      <dgm:prSet/>
      <dgm:spPr/>
      <dgm:t>
        <a:bodyPr/>
        <a:lstStyle/>
        <a:p>
          <a:endParaRPr lang="en-US"/>
        </a:p>
      </dgm:t>
    </dgm:pt>
    <dgm:pt modelId="{2780CE6A-D847-431C-A59F-C5EB11C8E54E}" type="sibTrans" cxnId="{A0DCC476-4CC3-4D64-974B-0917004DB92D}">
      <dgm:prSet/>
      <dgm:spPr/>
      <dgm:t>
        <a:bodyPr/>
        <a:lstStyle/>
        <a:p>
          <a:endParaRPr lang="en-US"/>
        </a:p>
      </dgm:t>
    </dgm:pt>
    <dgm:pt modelId="{0970090A-6F45-483F-B41F-F3664F44140B}">
      <dgm:prSet/>
      <dgm:spPr/>
      <dgm:t>
        <a:bodyPr/>
        <a:lstStyle/>
        <a:p>
          <a:r>
            <a:rPr lang="nb-NO"/>
            <a:t>Deltakelse i lokalsamfunnet</a:t>
          </a:r>
          <a:endParaRPr lang="en-US"/>
        </a:p>
      </dgm:t>
    </dgm:pt>
    <dgm:pt modelId="{372F070A-9084-4182-A6AC-0127BCC43D79}" type="parTrans" cxnId="{3FAF183C-7A26-4543-A52A-91A9A0D6C5A8}">
      <dgm:prSet/>
      <dgm:spPr/>
      <dgm:t>
        <a:bodyPr/>
        <a:lstStyle/>
        <a:p>
          <a:endParaRPr lang="en-US"/>
        </a:p>
      </dgm:t>
    </dgm:pt>
    <dgm:pt modelId="{8236CD6A-1667-4475-AF94-1B8C04B525E9}" type="sibTrans" cxnId="{3FAF183C-7A26-4543-A52A-91A9A0D6C5A8}">
      <dgm:prSet/>
      <dgm:spPr/>
      <dgm:t>
        <a:bodyPr/>
        <a:lstStyle/>
        <a:p>
          <a:endParaRPr lang="en-US"/>
        </a:p>
      </dgm:t>
    </dgm:pt>
    <dgm:pt modelId="{3FD3DBFB-DCC6-4687-8A7F-B82982FDFF96}">
      <dgm:prSet/>
      <dgm:spPr/>
      <dgm:t>
        <a:bodyPr/>
        <a:lstStyle/>
        <a:p>
          <a:r>
            <a:rPr lang="nb-NO"/>
            <a:t>Familie- og systemarbeid</a:t>
          </a:r>
          <a:endParaRPr lang="en-US"/>
        </a:p>
      </dgm:t>
    </dgm:pt>
    <dgm:pt modelId="{4FDC499D-8496-4074-9B6E-78776CCE10F1}" type="parTrans" cxnId="{2BBCC565-01B2-482B-BF43-A0C64F3DA9B9}">
      <dgm:prSet/>
      <dgm:spPr/>
      <dgm:t>
        <a:bodyPr/>
        <a:lstStyle/>
        <a:p>
          <a:endParaRPr lang="en-US"/>
        </a:p>
      </dgm:t>
    </dgm:pt>
    <dgm:pt modelId="{FBA835F4-D540-47AA-B5E3-997344482237}" type="sibTrans" cxnId="{2BBCC565-01B2-482B-BF43-A0C64F3DA9B9}">
      <dgm:prSet/>
      <dgm:spPr/>
      <dgm:t>
        <a:bodyPr/>
        <a:lstStyle/>
        <a:p>
          <a:endParaRPr lang="en-US"/>
        </a:p>
      </dgm:t>
    </dgm:pt>
    <dgm:pt modelId="{0B1B7247-C3A8-486A-80AA-5B0F726D397A}">
      <dgm:prSet/>
      <dgm:spPr/>
      <dgm:t>
        <a:bodyPr/>
        <a:lstStyle/>
        <a:p>
          <a:r>
            <a:rPr lang="nb-NO"/>
            <a:t>Recovery og brukermedvirkning</a:t>
          </a:r>
          <a:endParaRPr lang="en-US"/>
        </a:p>
      </dgm:t>
    </dgm:pt>
    <dgm:pt modelId="{EF2EAA88-EDB4-4559-B468-3A25203CC2AC}" type="parTrans" cxnId="{FB888613-B9C5-41CA-8FF6-171236141B52}">
      <dgm:prSet/>
      <dgm:spPr/>
      <dgm:t>
        <a:bodyPr/>
        <a:lstStyle/>
        <a:p>
          <a:endParaRPr lang="en-US"/>
        </a:p>
      </dgm:t>
    </dgm:pt>
    <dgm:pt modelId="{91BCE69F-05AE-4908-9403-1FBC24B863BF}" type="sibTrans" cxnId="{FB888613-B9C5-41CA-8FF6-171236141B52}">
      <dgm:prSet/>
      <dgm:spPr/>
      <dgm:t>
        <a:bodyPr/>
        <a:lstStyle/>
        <a:p>
          <a:endParaRPr lang="en-US"/>
        </a:p>
      </dgm:t>
    </dgm:pt>
    <dgm:pt modelId="{7A5C6DB6-DD00-4FE7-B439-A823EFF6EA77}">
      <dgm:prSet/>
      <dgm:spPr/>
      <dgm:t>
        <a:bodyPr/>
        <a:lstStyle/>
        <a:p>
          <a:r>
            <a:rPr lang="nb-NO"/>
            <a:t>Helhetlig, integrert og kontinuerlig</a:t>
          </a:r>
          <a:endParaRPr lang="en-US"/>
        </a:p>
      </dgm:t>
    </dgm:pt>
    <dgm:pt modelId="{2E3CFF24-57EE-47CE-939B-19D1F8F69E2D}" type="parTrans" cxnId="{198F7386-2E43-490D-A6B5-D4F0F80D820C}">
      <dgm:prSet/>
      <dgm:spPr/>
      <dgm:t>
        <a:bodyPr/>
        <a:lstStyle/>
        <a:p>
          <a:endParaRPr lang="en-US"/>
        </a:p>
      </dgm:t>
    </dgm:pt>
    <dgm:pt modelId="{FC7C5541-9A9B-409A-AF37-6A5432E83899}" type="sibTrans" cxnId="{198F7386-2E43-490D-A6B5-D4F0F80D820C}">
      <dgm:prSet/>
      <dgm:spPr/>
      <dgm:t>
        <a:bodyPr/>
        <a:lstStyle/>
        <a:p>
          <a:endParaRPr lang="en-US"/>
        </a:p>
      </dgm:t>
    </dgm:pt>
    <dgm:pt modelId="{1E0B4525-239E-47A2-B69E-617CCD87DCFE}">
      <dgm:prSet/>
      <dgm:spPr/>
      <dgm:t>
        <a:bodyPr/>
        <a:lstStyle/>
        <a:p>
          <a:r>
            <a:rPr lang="nb-NO"/>
            <a:t>Kunnskapsbaserte metoder</a:t>
          </a:r>
          <a:endParaRPr lang="en-US"/>
        </a:p>
      </dgm:t>
    </dgm:pt>
    <dgm:pt modelId="{8FCD683F-93BF-4C11-A214-DFEDF50E1AE8}" type="parTrans" cxnId="{7D5A8026-6C77-4247-80A0-E45C87E4ADA0}">
      <dgm:prSet/>
      <dgm:spPr/>
      <dgm:t>
        <a:bodyPr/>
        <a:lstStyle/>
        <a:p>
          <a:endParaRPr lang="en-US"/>
        </a:p>
      </dgm:t>
    </dgm:pt>
    <dgm:pt modelId="{87972182-0D7A-48EA-B953-829B7FFE8FCE}" type="sibTrans" cxnId="{7D5A8026-6C77-4247-80A0-E45C87E4ADA0}">
      <dgm:prSet/>
      <dgm:spPr/>
      <dgm:t>
        <a:bodyPr/>
        <a:lstStyle/>
        <a:p>
          <a:endParaRPr lang="en-US"/>
        </a:p>
      </dgm:t>
    </dgm:pt>
    <dgm:pt modelId="{12DCEBDE-0044-4C4F-B61C-23C147D14F02}" type="pres">
      <dgm:prSet presAssocID="{E0C2A5A3-615D-42D7-A58F-C63A79269A42}" presName="diagram" presStyleCnt="0">
        <dgm:presLayoutVars>
          <dgm:dir/>
          <dgm:resizeHandles val="exact"/>
        </dgm:presLayoutVars>
      </dgm:prSet>
      <dgm:spPr/>
    </dgm:pt>
    <dgm:pt modelId="{A8883CBF-AC2B-4DD6-AA95-9003F1A6A7C4}" type="pres">
      <dgm:prSet presAssocID="{76B856BA-4E36-4603-9D29-1462CC2C30EF}" presName="node" presStyleLbl="node1" presStyleIdx="0" presStyleCnt="8">
        <dgm:presLayoutVars>
          <dgm:bulletEnabled val="1"/>
        </dgm:presLayoutVars>
      </dgm:prSet>
      <dgm:spPr/>
    </dgm:pt>
    <dgm:pt modelId="{C0FA5779-A4D8-47EF-8D5F-401CA307FE61}" type="pres">
      <dgm:prSet presAssocID="{6A7F0B24-E968-44B2-BFE7-BB0E5DCA7899}" presName="sibTrans" presStyleCnt="0"/>
      <dgm:spPr/>
    </dgm:pt>
    <dgm:pt modelId="{AD0D3A43-4D0F-4323-97E2-4E0F3F620368}" type="pres">
      <dgm:prSet presAssocID="{63E5DF74-46C7-44CF-B167-5863924133C5}" presName="node" presStyleLbl="node1" presStyleIdx="1" presStyleCnt="8">
        <dgm:presLayoutVars>
          <dgm:bulletEnabled val="1"/>
        </dgm:presLayoutVars>
      </dgm:prSet>
      <dgm:spPr/>
    </dgm:pt>
    <dgm:pt modelId="{EA5055D3-F783-4DB9-82A7-90777E18880A}" type="pres">
      <dgm:prSet presAssocID="{C62B9766-02AF-4762-B009-2E9FC464B8BE}" presName="sibTrans" presStyleCnt="0"/>
      <dgm:spPr/>
    </dgm:pt>
    <dgm:pt modelId="{F2BC46B6-560B-4E9B-BB5C-8BED21FD115C}" type="pres">
      <dgm:prSet presAssocID="{BD64506C-C555-4B0F-8F0F-4F235AC91573}" presName="node" presStyleLbl="node1" presStyleIdx="2" presStyleCnt="8">
        <dgm:presLayoutVars>
          <dgm:bulletEnabled val="1"/>
        </dgm:presLayoutVars>
      </dgm:prSet>
      <dgm:spPr/>
    </dgm:pt>
    <dgm:pt modelId="{296E9EF3-002C-4A89-A60F-DC66D87172CB}" type="pres">
      <dgm:prSet presAssocID="{2780CE6A-D847-431C-A59F-C5EB11C8E54E}" presName="sibTrans" presStyleCnt="0"/>
      <dgm:spPr/>
    </dgm:pt>
    <dgm:pt modelId="{AD0E3A95-C88A-4CC5-9EF2-47F8C2348C03}" type="pres">
      <dgm:prSet presAssocID="{0970090A-6F45-483F-B41F-F3664F44140B}" presName="node" presStyleLbl="node1" presStyleIdx="3" presStyleCnt="8">
        <dgm:presLayoutVars>
          <dgm:bulletEnabled val="1"/>
        </dgm:presLayoutVars>
      </dgm:prSet>
      <dgm:spPr/>
    </dgm:pt>
    <dgm:pt modelId="{4C82DCBC-97A2-4A43-9992-A90B1169B9BF}" type="pres">
      <dgm:prSet presAssocID="{8236CD6A-1667-4475-AF94-1B8C04B525E9}" presName="sibTrans" presStyleCnt="0"/>
      <dgm:spPr/>
    </dgm:pt>
    <dgm:pt modelId="{35A261BD-3900-4B41-A4B5-A7C38CD9D10A}" type="pres">
      <dgm:prSet presAssocID="{3FD3DBFB-DCC6-4687-8A7F-B82982FDFF96}" presName="node" presStyleLbl="node1" presStyleIdx="4" presStyleCnt="8">
        <dgm:presLayoutVars>
          <dgm:bulletEnabled val="1"/>
        </dgm:presLayoutVars>
      </dgm:prSet>
      <dgm:spPr/>
    </dgm:pt>
    <dgm:pt modelId="{DA3ADFAD-05C7-492C-B4B5-BBAEE433A8ED}" type="pres">
      <dgm:prSet presAssocID="{FBA835F4-D540-47AA-B5E3-997344482237}" presName="sibTrans" presStyleCnt="0"/>
      <dgm:spPr/>
    </dgm:pt>
    <dgm:pt modelId="{45FF6E76-6C8C-4F5B-83F8-DD03921E2CA3}" type="pres">
      <dgm:prSet presAssocID="{0B1B7247-C3A8-486A-80AA-5B0F726D397A}" presName="node" presStyleLbl="node1" presStyleIdx="5" presStyleCnt="8">
        <dgm:presLayoutVars>
          <dgm:bulletEnabled val="1"/>
        </dgm:presLayoutVars>
      </dgm:prSet>
      <dgm:spPr/>
    </dgm:pt>
    <dgm:pt modelId="{924B5218-A7E7-425E-9659-FA9720AA8B67}" type="pres">
      <dgm:prSet presAssocID="{91BCE69F-05AE-4908-9403-1FBC24B863BF}" presName="sibTrans" presStyleCnt="0"/>
      <dgm:spPr/>
    </dgm:pt>
    <dgm:pt modelId="{F2CDBEA2-30BA-45E0-8F9E-D3F4614BC97A}" type="pres">
      <dgm:prSet presAssocID="{7A5C6DB6-DD00-4FE7-B439-A823EFF6EA77}" presName="node" presStyleLbl="node1" presStyleIdx="6" presStyleCnt="8">
        <dgm:presLayoutVars>
          <dgm:bulletEnabled val="1"/>
        </dgm:presLayoutVars>
      </dgm:prSet>
      <dgm:spPr/>
    </dgm:pt>
    <dgm:pt modelId="{B341A304-E96B-43FF-AF45-DFC1165753CD}" type="pres">
      <dgm:prSet presAssocID="{FC7C5541-9A9B-409A-AF37-6A5432E83899}" presName="sibTrans" presStyleCnt="0"/>
      <dgm:spPr/>
    </dgm:pt>
    <dgm:pt modelId="{7BB8D466-31B7-4ACE-8F30-8679E31E05E7}" type="pres">
      <dgm:prSet presAssocID="{1E0B4525-239E-47A2-B69E-617CCD87DCFE}" presName="node" presStyleLbl="node1" presStyleIdx="7" presStyleCnt="8">
        <dgm:presLayoutVars>
          <dgm:bulletEnabled val="1"/>
        </dgm:presLayoutVars>
      </dgm:prSet>
      <dgm:spPr/>
    </dgm:pt>
  </dgm:ptLst>
  <dgm:cxnLst>
    <dgm:cxn modelId="{FB888613-B9C5-41CA-8FF6-171236141B52}" srcId="{E0C2A5A3-615D-42D7-A58F-C63A79269A42}" destId="{0B1B7247-C3A8-486A-80AA-5B0F726D397A}" srcOrd="5" destOrd="0" parTransId="{EF2EAA88-EDB4-4559-B468-3A25203CC2AC}" sibTransId="{91BCE69F-05AE-4908-9403-1FBC24B863BF}"/>
    <dgm:cxn modelId="{3B83D215-951D-44EB-925B-A1F6DF783AE4}" type="presOf" srcId="{0970090A-6F45-483F-B41F-F3664F44140B}" destId="{AD0E3A95-C88A-4CC5-9EF2-47F8C2348C03}" srcOrd="0" destOrd="0" presId="urn:microsoft.com/office/officeart/2005/8/layout/default"/>
    <dgm:cxn modelId="{7D5A8026-6C77-4247-80A0-E45C87E4ADA0}" srcId="{E0C2A5A3-615D-42D7-A58F-C63A79269A42}" destId="{1E0B4525-239E-47A2-B69E-617CCD87DCFE}" srcOrd="7" destOrd="0" parTransId="{8FCD683F-93BF-4C11-A214-DFEDF50E1AE8}" sibTransId="{87972182-0D7A-48EA-B953-829B7FFE8FCE}"/>
    <dgm:cxn modelId="{BF4A4729-1D64-423E-986F-8912C86943FD}" srcId="{E0C2A5A3-615D-42D7-A58F-C63A79269A42}" destId="{76B856BA-4E36-4603-9D29-1462CC2C30EF}" srcOrd="0" destOrd="0" parTransId="{C3B7BA93-24FD-4404-AFFC-99E723A62F95}" sibTransId="{6A7F0B24-E968-44B2-BFE7-BB0E5DCA7899}"/>
    <dgm:cxn modelId="{3FAF183C-7A26-4543-A52A-91A9A0D6C5A8}" srcId="{E0C2A5A3-615D-42D7-A58F-C63A79269A42}" destId="{0970090A-6F45-483F-B41F-F3664F44140B}" srcOrd="3" destOrd="0" parTransId="{372F070A-9084-4182-A6AC-0127BCC43D79}" sibTransId="{8236CD6A-1667-4475-AF94-1B8C04B525E9}"/>
    <dgm:cxn modelId="{4BC1AC64-65EA-41D8-B2EB-B58C8591AC0C}" type="presOf" srcId="{1E0B4525-239E-47A2-B69E-617CCD87DCFE}" destId="{7BB8D466-31B7-4ACE-8F30-8679E31E05E7}" srcOrd="0" destOrd="0" presId="urn:microsoft.com/office/officeart/2005/8/layout/default"/>
    <dgm:cxn modelId="{2BBCC565-01B2-482B-BF43-A0C64F3DA9B9}" srcId="{E0C2A5A3-615D-42D7-A58F-C63A79269A42}" destId="{3FD3DBFB-DCC6-4687-8A7F-B82982FDFF96}" srcOrd="4" destOrd="0" parTransId="{4FDC499D-8496-4074-9B6E-78776CCE10F1}" sibTransId="{FBA835F4-D540-47AA-B5E3-997344482237}"/>
    <dgm:cxn modelId="{6DDF334A-02D6-43AC-8AE3-AB00260A7284}" type="presOf" srcId="{3FD3DBFB-DCC6-4687-8A7F-B82982FDFF96}" destId="{35A261BD-3900-4B41-A4B5-A7C38CD9D10A}" srcOrd="0" destOrd="0" presId="urn:microsoft.com/office/officeart/2005/8/layout/default"/>
    <dgm:cxn modelId="{5BA37A76-CA7F-4DEB-817F-CA23D712644A}" type="presOf" srcId="{E0C2A5A3-615D-42D7-A58F-C63A79269A42}" destId="{12DCEBDE-0044-4C4F-B61C-23C147D14F02}" srcOrd="0" destOrd="0" presId="urn:microsoft.com/office/officeart/2005/8/layout/default"/>
    <dgm:cxn modelId="{A0DCC476-4CC3-4D64-974B-0917004DB92D}" srcId="{E0C2A5A3-615D-42D7-A58F-C63A79269A42}" destId="{BD64506C-C555-4B0F-8F0F-4F235AC91573}" srcOrd="2" destOrd="0" parTransId="{622B1277-202B-47FC-8316-53D5A24D0628}" sibTransId="{2780CE6A-D847-431C-A59F-C5EB11C8E54E}"/>
    <dgm:cxn modelId="{198F7386-2E43-490D-A6B5-D4F0F80D820C}" srcId="{E0C2A5A3-615D-42D7-A58F-C63A79269A42}" destId="{7A5C6DB6-DD00-4FE7-B439-A823EFF6EA77}" srcOrd="6" destOrd="0" parTransId="{2E3CFF24-57EE-47CE-939B-19D1F8F69E2D}" sibTransId="{FC7C5541-9A9B-409A-AF37-6A5432E83899}"/>
    <dgm:cxn modelId="{ED01C8C2-2EA9-46CE-94AA-183B9D525C83}" srcId="{E0C2A5A3-615D-42D7-A58F-C63A79269A42}" destId="{63E5DF74-46C7-44CF-B167-5863924133C5}" srcOrd="1" destOrd="0" parTransId="{410715D8-D3DA-47BD-BFC5-456CDDD4C02C}" sibTransId="{C62B9766-02AF-4762-B009-2E9FC464B8BE}"/>
    <dgm:cxn modelId="{210E02CD-F926-49B8-B808-B50EDCB1A140}" type="presOf" srcId="{76B856BA-4E36-4603-9D29-1462CC2C30EF}" destId="{A8883CBF-AC2B-4DD6-AA95-9003F1A6A7C4}" srcOrd="0" destOrd="0" presId="urn:microsoft.com/office/officeart/2005/8/layout/default"/>
    <dgm:cxn modelId="{36B631DE-8A6D-483E-AF1E-4B03AB0563B0}" type="presOf" srcId="{7A5C6DB6-DD00-4FE7-B439-A823EFF6EA77}" destId="{F2CDBEA2-30BA-45E0-8F9E-D3F4614BC97A}" srcOrd="0" destOrd="0" presId="urn:microsoft.com/office/officeart/2005/8/layout/default"/>
    <dgm:cxn modelId="{A1B01BE8-2A1A-4BBE-8A3D-79C5B0321D96}" type="presOf" srcId="{0B1B7247-C3A8-486A-80AA-5B0F726D397A}" destId="{45FF6E76-6C8C-4F5B-83F8-DD03921E2CA3}" srcOrd="0" destOrd="0" presId="urn:microsoft.com/office/officeart/2005/8/layout/default"/>
    <dgm:cxn modelId="{492790E9-F853-440C-BA39-EB3A3087B695}" type="presOf" srcId="{BD64506C-C555-4B0F-8F0F-4F235AC91573}" destId="{F2BC46B6-560B-4E9B-BB5C-8BED21FD115C}" srcOrd="0" destOrd="0" presId="urn:microsoft.com/office/officeart/2005/8/layout/default"/>
    <dgm:cxn modelId="{FDAE2BF1-A30B-4BF8-9D0B-EE52B90111B6}" type="presOf" srcId="{63E5DF74-46C7-44CF-B167-5863924133C5}" destId="{AD0D3A43-4D0F-4323-97E2-4E0F3F620368}" srcOrd="0" destOrd="0" presId="urn:microsoft.com/office/officeart/2005/8/layout/default"/>
    <dgm:cxn modelId="{64BC4F29-A40D-4976-B900-32C89FF2E914}" type="presParOf" srcId="{12DCEBDE-0044-4C4F-B61C-23C147D14F02}" destId="{A8883CBF-AC2B-4DD6-AA95-9003F1A6A7C4}" srcOrd="0" destOrd="0" presId="urn:microsoft.com/office/officeart/2005/8/layout/default"/>
    <dgm:cxn modelId="{67C82402-BF23-4871-9A17-97595BF6202C}" type="presParOf" srcId="{12DCEBDE-0044-4C4F-B61C-23C147D14F02}" destId="{C0FA5779-A4D8-47EF-8D5F-401CA307FE61}" srcOrd="1" destOrd="0" presId="urn:microsoft.com/office/officeart/2005/8/layout/default"/>
    <dgm:cxn modelId="{585A5CC4-0C99-4238-BBD4-1303A859EFB4}" type="presParOf" srcId="{12DCEBDE-0044-4C4F-B61C-23C147D14F02}" destId="{AD0D3A43-4D0F-4323-97E2-4E0F3F620368}" srcOrd="2" destOrd="0" presId="urn:microsoft.com/office/officeart/2005/8/layout/default"/>
    <dgm:cxn modelId="{97E1628A-13E5-4BBC-9FF3-67F2E4E145F2}" type="presParOf" srcId="{12DCEBDE-0044-4C4F-B61C-23C147D14F02}" destId="{EA5055D3-F783-4DB9-82A7-90777E18880A}" srcOrd="3" destOrd="0" presId="urn:microsoft.com/office/officeart/2005/8/layout/default"/>
    <dgm:cxn modelId="{311461DE-4CC1-4434-9DA6-D9A3D177C248}" type="presParOf" srcId="{12DCEBDE-0044-4C4F-B61C-23C147D14F02}" destId="{F2BC46B6-560B-4E9B-BB5C-8BED21FD115C}" srcOrd="4" destOrd="0" presId="urn:microsoft.com/office/officeart/2005/8/layout/default"/>
    <dgm:cxn modelId="{E8C8C96D-D2CE-4832-BA2C-0115B8CB28B9}" type="presParOf" srcId="{12DCEBDE-0044-4C4F-B61C-23C147D14F02}" destId="{296E9EF3-002C-4A89-A60F-DC66D87172CB}" srcOrd="5" destOrd="0" presId="urn:microsoft.com/office/officeart/2005/8/layout/default"/>
    <dgm:cxn modelId="{A6F5F5DA-2471-4401-9984-46CD24B5262A}" type="presParOf" srcId="{12DCEBDE-0044-4C4F-B61C-23C147D14F02}" destId="{AD0E3A95-C88A-4CC5-9EF2-47F8C2348C03}" srcOrd="6" destOrd="0" presId="urn:microsoft.com/office/officeart/2005/8/layout/default"/>
    <dgm:cxn modelId="{0BC54F2D-CCBE-42B8-A9A8-7B9D57DC1BE8}" type="presParOf" srcId="{12DCEBDE-0044-4C4F-B61C-23C147D14F02}" destId="{4C82DCBC-97A2-4A43-9992-A90B1169B9BF}" srcOrd="7" destOrd="0" presId="urn:microsoft.com/office/officeart/2005/8/layout/default"/>
    <dgm:cxn modelId="{0E84315E-F982-4F7C-B1B5-AEAC7332DBED}" type="presParOf" srcId="{12DCEBDE-0044-4C4F-B61C-23C147D14F02}" destId="{35A261BD-3900-4B41-A4B5-A7C38CD9D10A}" srcOrd="8" destOrd="0" presId="urn:microsoft.com/office/officeart/2005/8/layout/default"/>
    <dgm:cxn modelId="{F52C73D3-C98E-4BCA-AF15-DC76C86273B4}" type="presParOf" srcId="{12DCEBDE-0044-4C4F-B61C-23C147D14F02}" destId="{DA3ADFAD-05C7-492C-B4B5-BBAEE433A8ED}" srcOrd="9" destOrd="0" presId="urn:microsoft.com/office/officeart/2005/8/layout/default"/>
    <dgm:cxn modelId="{8CA1D807-E4A7-4594-A2BF-6FCF84AFC718}" type="presParOf" srcId="{12DCEBDE-0044-4C4F-B61C-23C147D14F02}" destId="{45FF6E76-6C8C-4F5B-83F8-DD03921E2CA3}" srcOrd="10" destOrd="0" presId="urn:microsoft.com/office/officeart/2005/8/layout/default"/>
    <dgm:cxn modelId="{F5E76937-80B9-49E9-97E7-5B14CE1B9BC7}" type="presParOf" srcId="{12DCEBDE-0044-4C4F-B61C-23C147D14F02}" destId="{924B5218-A7E7-425E-9659-FA9720AA8B67}" srcOrd="11" destOrd="0" presId="urn:microsoft.com/office/officeart/2005/8/layout/default"/>
    <dgm:cxn modelId="{7F11BEC9-01EC-454A-A79F-C3B5C069269D}" type="presParOf" srcId="{12DCEBDE-0044-4C4F-B61C-23C147D14F02}" destId="{F2CDBEA2-30BA-45E0-8F9E-D3F4614BC97A}" srcOrd="12" destOrd="0" presId="urn:microsoft.com/office/officeart/2005/8/layout/default"/>
    <dgm:cxn modelId="{6BAAA54F-8246-4E03-BD79-C4C91F141616}" type="presParOf" srcId="{12DCEBDE-0044-4C4F-B61C-23C147D14F02}" destId="{B341A304-E96B-43FF-AF45-DFC1165753CD}" srcOrd="13" destOrd="0" presId="urn:microsoft.com/office/officeart/2005/8/layout/default"/>
    <dgm:cxn modelId="{E318E366-94A0-4C52-89A4-AC0465A720A1}" type="presParOf" srcId="{12DCEBDE-0044-4C4F-B61C-23C147D14F02}" destId="{7BB8D466-31B7-4ACE-8F30-8679E31E05E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BFDB2-B888-4E8D-B74C-732EA22028D4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437D2C3-47DD-4E08-9EB3-36B1E47B25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200" dirty="0"/>
            <a:t>Teamet består av ansatte med ulike profesjoner og roller, som er ansatt i enten kommunen eller spesialisthelsetjenesten</a:t>
          </a:r>
        </a:p>
      </dgm:t>
    </dgm:pt>
    <dgm:pt modelId="{CC9C186C-44CB-4D26-86EA-8E8DD0264D53}" type="parTrans" cxnId="{F0FA2DAD-1E75-4CAE-A5ED-01CD0A21BC05}">
      <dgm:prSet/>
      <dgm:spPr/>
      <dgm:t>
        <a:bodyPr/>
        <a:lstStyle/>
        <a:p>
          <a:endParaRPr lang="en-US"/>
        </a:p>
      </dgm:t>
    </dgm:pt>
    <dgm:pt modelId="{2375662D-1ECA-4A9C-BF41-1D3FA9777676}" type="sibTrans" cxnId="{F0FA2DAD-1E75-4CAE-A5ED-01CD0A21BC05}">
      <dgm:prSet/>
      <dgm:spPr/>
      <dgm:t>
        <a:bodyPr/>
        <a:lstStyle/>
        <a:p>
          <a:endParaRPr lang="en-US"/>
        </a:p>
      </dgm:t>
    </dgm:pt>
    <dgm:pt modelId="{9E195518-6FA4-41A7-AB75-F0B3DDF3AAF0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Teamet skal ideelt sett yte alle tjenester det er behov for tilpasset ungdom og familien</a:t>
          </a:r>
          <a:endParaRPr lang="en-US" dirty="0"/>
        </a:p>
      </dgm:t>
    </dgm:pt>
    <dgm:pt modelId="{CBCF0570-9350-4A01-A7BC-B58157847BE5}" type="parTrans" cxnId="{82FAADBB-93E0-4CA8-9FF6-31886C11B0CE}">
      <dgm:prSet/>
      <dgm:spPr/>
      <dgm:t>
        <a:bodyPr/>
        <a:lstStyle/>
        <a:p>
          <a:endParaRPr lang="en-US"/>
        </a:p>
      </dgm:t>
    </dgm:pt>
    <dgm:pt modelId="{DD352A2F-4DE0-4EAB-8CC7-6FD3E5D076D7}" type="sibTrans" cxnId="{82FAADBB-93E0-4CA8-9FF6-31886C11B0CE}">
      <dgm:prSet/>
      <dgm:spPr/>
      <dgm:t>
        <a:bodyPr/>
        <a:lstStyle/>
        <a:p>
          <a:endParaRPr lang="en-US"/>
        </a:p>
      </dgm:t>
    </dgm:pt>
    <dgm:pt modelId="{6919D4BC-AE51-4DFA-9605-266046D21680}" type="pres">
      <dgm:prSet presAssocID="{EEDBFDB2-B888-4E8D-B74C-732EA22028D4}" presName="root" presStyleCnt="0">
        <dgm:presLayoutVars>
          <dgm:dir/>
          <dgm:resizeHandles val="exact"/>
        </dgm:presLayoutVars>
      </dgm:prSet>
      <dgm:spPr/>
    </dgm:pt>
    <dgm:pt modelId="{FD4621F6-06AD-4769-BE94-AF5A4658CE7B}" type="pres">
      <dgm:prSet presAssocID="{8437D2C3-47DD-4E08-9EB3-36B1E47B25FB}" presName="compNode" presStyleCnt="0"/>
      <dgm:spPr/>
    </dgm:pt>
    <dgm:pt modelId="{98AF50C7-846F-4714-8F09-C304A498FCA8}" type="pres">
      <dgm:prSet presAssocID="{8437D2C3-47DD-4E08-9EB3-36B1E47B25F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86FF2898-04C1-4D8D-8D1C-0A1EE02D4DC9}" type="pres">
      <dgm:prSet presAssocID="{8437D2C3-47DD-4E08-9EB3-36B1E47B25FB}" presName="spaceRect" presStyleCnt="0"/>
      <dgm:spPr/>
    </dgm:pt>
    <dgm:pt modelId="{86974EFA-5999-4CA3-81E0-CA40F1935472}" type="pres">
      <dgm:prSet presAssocID="{8437D2C3-47DD-4E08-9EB3-36B1E47B25FB}" presName="textRect" presStyleLbl="revTx" presStyleIdx="0" presStyleCnt="2">
        <dgm:presLayoutVars>
          <dgm:chMax val="1"/>
          <dgm:chPref val="1"/>
        </dgm:presLayoutVars>
      </dgm:prSet>
      <dgm:spPr/>
    </dgm:pt>
    <dgm:pt modelId="{F714E42F-EF73-44F4-BC64-1D87B1594A9E}" type="pres">
      <dgm:prSet presAssocID="{2375662D-1ECA-4A9C-BF41-1D3FA9777676}" presName="sibTrans" presStyleCnt="0"/>
      <dgm:spPr/>
    </dgm:pt>
    <dgm:pt modelId="{C0FE6CBF-CD3D-4575-973A-15D7D3F24EF5}" type="pres">
      <dgm:prSet presAssocID="{9E195518-6FA4-41A7-AB75-F0B3DDF3AAF0}" presName="compNode" presStyleCnt="0"/>
      <dgm:spPr/>
    </dgm:pt>
    <dgm:pt modelId="{A3A579E5-5EF6-47A6-8C31-03F3E6B0E5D9}" type="pres">
      <dgm:prSet presAssocID="{9E195518-6FA4-41A7-AB75-F0B3DDF3AAF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vmerking"/>
        </a:ext>
      </dgm:extLst>
    </dgm:pt>
    <dgm:pt modelId="{0CF5E070-2D83-4588-B527-E121C50B836D}" type="pres">
      <dgm:prSet presAssocID="{9E195518-6FA4-41A7-AB75-F0B3DDF3AAF0}" presName="spaceRect" presStyleCnt="0"/>
      <dgm:spPr/>
    </dgm:pt>
    <dgm:pt modelId="{937A673C-15E7-4FCF-8B38-E00B0DD4B853}" type="pres">
      <dgm:prSet presAssocID="{9E195518-6FA4-41A7-AB75-F0B3DDF3AAF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0FA2DAD-1E75-4CAE-A5ED-01CD0A21BC05}" srcId="{EEDBFDB2-B888-4E8D-B74C-732EA22028D4}" destId="{8437D2C3-47DD-4E08-9EB3-36B1E47B25FB}" srcOrd="0" destOrd="0" parTransId="{CC9C186C-44CB-4D26-86EA-8E8DD0264D53}" sibTransId="{2375662D-1ECA-4A9C-BF41-1D3FA9777676}"/>
    <dgm:cxn modelId="{82FAADBB-93E0-4CA8-9FF6-31886C11B0CE}" srcId="{EEDBFDB2-B888-4E8D-B74C-732EA22028D4}" destId="{9E195518-6FA4-41A7-AB75-F0B3DDF3AAF0}" srcOrd="1" destOrd="0" parTransId="{CBCF0570-9350-4A01-A7BC-B58157847BE5}" sibTransId="{DD352A2F-4DE0-4EAB-8CC7-6FD3E5D076D7}"/>
    <dgm:cxn modelId="{0EF2DADC-6DBD-4E7E-85CF-5DE8FA6715EA}" type="presOf" srcId="{8437D2C3-47DD-4E08-9EB3-36B1E47B25FB}" destId="{86974EFA-5999-4CA3-81E0-CA40F1935472}" srcOrd="0" destOrd="0" presId="urn:microsoft.com/office/officeart/2018/2/layout/IconLabelList"/>
    <dgm:cxn modelId="{A58103DE-B7BC-47D4-80CF-B42EBEC5C127}" type="presOf" srcId="{EEDBFDB2-B888-4E8D-B74C-732EA22028D4}" destId="{6919D4BC-AE51-4DFA-9605-266046D21680}" srcOrd="0" destOrd="0" presId="urn:microsoft.com/office/officeart/2018/2/layout/IconLabelList"/>
    <dgm:cxn modelId="{AB2ACDE4-02CB-495C-A489-19792F743936}" type="presOf" srcId="{9E195518-6FA4-41A7-AB75-F0B3DDF3AAF0}" destId="{937A673C-15E7-4FCF-8B38-E00B0DD4B853}" srcOrd="0" destOrd="0" presId="urn:microsoft.com/office/officeart/2018/2/layout/IconLabelList"/>
    <dgm:cxn modelId="{031DB665-55F0-4845-B6C0-579532573E6C}" type="presParOf" srcId="{6919D4BC-AE51-4DFA-9605-266046D21680}" destId="{FD4621F6-06AD-4769-BE94-AF5A4658CE7B}" srcOrd="0" destOrd="0" presId="urn:microsoft.com/office/officeart/2018/2/layout/IconLabelList"/>
    <dgm:cxn modelId="{D80080F2-E73F-4E8A-8EAA-FFE59F86F34A}" type="presParOf" srcId="{FD4621F6-06AD-4769-BE94-AF5A4658CE7B}" destId="{98AF50C7-846F-4714-8F09-C304A498FCA8}" srcOrd="0" destOrd="0" presId="urn:microsoft.com/office/officeart/2018/2/layout/IconLabelList"/>
    <dgm:cxn modelId="{7B956A0D-DCD2-4426-8FDA-08A705D671C2}" type="presParOf" srcId="{FD4621F6-06AD-4769-BE94-AF5A4658CE7B}" destId="{86FF2898-04C1-4D8D-8D1C-0A1EE02D4DC9}" srcOrd="1" destOrd="0" presId="urn:microsoft.com/office/officeart/2018/2/layout/IconLabelList"/>
    <dgm:cxn modelId="{00228C4D-1D24-4A03-AEE1-E9115276A360}" type="presParOf" srcId="{FD4621F6-06AD-4769-BE94-AF5A4658CE7B}" destId="{86974EFA-5999-4CA3-81E0-CA40F1935472}" srcOrd="2" destOrd="0" presId="urn:microsoft.com/office/officeart/2018/2/layout/IconLabelList"/>
    <dgm:cxn modelId="{1E098E03-53A0-4CFF-8B88-5DAEC3D463A2}" type="presParOf" srcId="{6919D4BC-AE51-4DFA-9605-266046D21680}" destId="{F714E42F-EF73-44F4-BC64-1D87B1594A9E}" srcOrd="1" destOrd="0" presId="urn:microsoft.com/office/officeart/2018/2/layout/IconLabelList"/>
    <dgm:cxn modelId="{51896BF3-E96E-4F48-BED3-6BC1C2F7220B}" type="presParOf" srcId="{6919D4BC-AE51-4DFA-9605-266046D21680}" destId="{C0FE6CBF-CD3D-4575-973A-15D7D3F24EF5}" srcOrd="2" destOrd="0" presId="urn:microsoft.com/office/officeart/2018/2/layout/IconLabelList"/>
    <dgm:cxn modelId="{CF4543C1-1B97-422F-AB26-1A59E2BDB466}" type="presParOf" srcId="{C0FE6CBF-CD3D-4575-973A-15D7D3F24EF5}" destId="{A3A579E5-5EF6-47A6-8C31-03F3E6B0E5D9}" srcOrd="0" destOrd="0" presId="urn:microsoft.com/office/officeart/2018/2/layout/IconLabelList"/>
    <dgm:cxn modelId="{54EE4D92-24B3-41D1-8F22-067C45EABD4C}" type="presParOf" srcId="{C0FE6CBF-CD3D-4575-973A-15D7D3F24EF5}" destId="{0CF5E070-2D83-4588-B527-E121C50B836D}" srcOrd="1" destOrd="0" presId="urn:microsoft.com/office/officeart/2018/2/layout/IconLabelList"/>
    <dgm:cxn modelId="{F884F6B0-9182-49A7-A749-2FEBD410290F}" type="presParOf" srcId="{C0FE6CBF-CD3D-4575-973A-15D7D3F24EF5}" destId="{937A673C-15E7-4FCF-8B38-E00B0DD4B853}" srcOrd="2" destOrd="0" presId="urn:microsoft.com/office/officeart/2018/2/layout/IconLabelList"/>
  </dgm:cxnLst>
  <dgm:bg/>
  <dgm:whole>
    <a:ln w="19050"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83CBF-AC2B-4DD6-AA95-9003F1A6A7C4}">
      <dsp:nvSpPr>
        <dsp:cNvPr id="0" name=""/>
        <dsp:cNvSpPr/>
      </dsp:nvSpPr>
      <dsp:spPr>
        <a:xfrm>
          <a:off x="3033" y="72476"/>
          <a:ext cx="2406300" cy="14437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Fleksibilitet</a:t>
          </a:r>
          <a:endParaRPr lang="en-US" sz="2100" kern="1200"/>
        </a:p>
      </dsp:txBody>
      <dsp:txXfrm>
        <a:off x="3033" y="72476"/>
        <a:ext cx="2406300" cy="1443780"/>
      </dsp:txXfrm>
    </dsp:sp>
    <dsp:sp modelId="{AD0D3A43-4D0F-4323-97E2-4E0F3F620368}">
      <dsp:nvSpPr>
        <dsp:cNvPr id="0" name=""/>
        <dsp:cNvSpPr/>
      </dsp:nvSpPr>
      <dsp:spPr>
        <a:xfrm>
          <a:off x="2649964" y="72476"/>
          <a:ext cx="2406300" cy="14437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Aktiv oppsøkende virksomhet</a:t>
          </a:r>
          <a:endParaRPr lang="en-US" sz="2100" kern="1200" dirty="0"/>
        </a:p>
      </dsp:txBody>
      <dsp:txXfrm>
        <a:off x="2649964" y="72476"/>
        <a:ext cx="2406300" cy="1443780"/>
      </dsp:txXfrm>
    </dsp:sp>
    <dsp:sp modelId="{F2BC46B6-560B-4E9B-BB5C-8BED21FD115C}">
      <dsp:nvSpPr>
        <dsp:cNvPr id="0" name=""/>
        <dsp:cNvSpPr/>
      </dsp:nvSpPr>
      <dsp:spPr>
        <a:xfrm>
          <a:off x="5296895" y="72476"/>
          <a:ext cx="2406300" cy="14437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Tverrfaglig teamtilnærming</a:t>
          </a:r>
          <a:endParaRPr lang="en-US" sz="2100" kern="1200"/>
        </a:p>
      </dsp:txBody>
      <dsp:txXfrm>
        <a:off x="5296895" y="72476"/>
        <a:ext cx="2406300" cy="1443780"/>
      </dsp:txXfrm>
    </dsp:sp>
    <dsp:sp modelId="{AD0E3A95-C88A-4CC5-9EF2-47F8C2348C03}">
      <dsp:nvSpPr>
        <dsp:cNvPr id="0" name=""/>
        <dsp:cNvSpPr/>
      </dsp:nvSpPr>
      <dsp:spPr>
        <a:xfrm>
          <a:off x="7943825" y="72476"/>
          <a:ext cx="2406300" cy="14437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Deltakelse i lokalsamfunnet</a:t>
          </a:r>
          <a:endParaRPr lang="en-US" sz="2100" kern="1200"/>
        </a:p>
      </dsp:txBody>
      <dsp:txXfrm>
        <a:off x="7943825" y="72476"/>
        <a:ext cx="2406300" cy="1443780"/>
      </dsp:txXfrm>
    </dsp:sp>
    <dsp:sp modelId="{35A261BD-3900-4B41-A4B5-A7C38CD9D10A}">
      <dsp:nvSpPr>
        <dsp:cNvPr id="0" name=""/>
        <dsp:cNvSpPr/>
      </dsp:nvSpPr>
      <dsp:spPr>
        <a:xfrm>
          <a:off x="3033" y="1756887"/>
          <a:ext cx="2406300" cy="14437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Familie- og systemarbeid</a:t>
          </a:r>
          <a:endParaRPr lang="en-US" sz="2100" kern="1200"/>
        </a:p>
      </dsp:txBody>
      <dsp:txXfrm>
        <a:off x="3033" y="1756887"/>
        <a:ext cx="2406300" cy="1443780"/>
      </dsp:txXfrm>
    </dsp:sp>
    <dsp:sp modelId="{45FF6E76-6C8C-4F5B-83F8-DD03921E2CA3}">
      <dsp:nvSpPr>
        <dsp:cNvPr id="0" name=""/>
        <dsp:cNvSpPr/>
      </dsp:nvSpPr>
      <dsp:spPr>
        <a:xfrm>
          <a:off x="2649964" y="1756887"/>
          <a:ext cx="2406300" cy="14437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Recovery og brukermedvirkning</a:t>
          </a:r>
          <a:endParaRPr lang="en-US" sz="2100" kern="1200"/>
        </a:p>
      </dsp:txBody>
      <dsp:txXfrm>
        <a:off x="2649964" y="1756887"/>
        <a:ext cx="2406300" cy="1443780"/>
      </dsp:txXfrm>
    </dsp:sp>
    <dsp:sp modelId="{F2CDBEA2-30BA-45E0-8F9E-D3F4614BC97A}">
      <dsp:nvSpPr>
        <dsp:cNvPr id="0" name=""/>
        <dsp:cNvSpPr/>
      </dsp:nvSpPr>
      <dsp:spPr>
        <a:xfrm>
          <a:off x="5296895" y="1756887"/>
          <a:ext cx="2406300" cy="14437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Helhetlig, integrert og kontinuerlig</a:t>
          </a:r>
          <a:endParaRPr lang="en-US" sz="2100" kern="1200"/>
        </a:p>
      </dsp:txBody>
      <dsp:txXfrm>
        <a:off x="5296895" y="1756887"/>
        <a:ext cx="2406300" cy="1443780"/>
      </dsp:txXfrm>
    </dsp:sp>
    <dsp:sp modelId="{7BB8D466-31B7-4ACE-8F30-8679E31E05E7}">
      <dsp:nvSpPr>
        <dsp:cNvPr id="0" name=""/>
        <dsp:cNvSpPr/>
      </dsp:nvSpPr>
      <dsp:spPr>
        <a:xfrm>
          <a:off x="7943825" y="1756887"/>
          <a:ext cx="2406300" cy="14437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Kunnskapsbaserte metoder</a:t>
          </a:r>
          <a:endParaRPr lang="en-US" sz="2100" kern="1200"/>
        </a:p>
      </dsp:txBody>
      <dsp:txXfrm>
        <a:off x="7943825" y="1756887"/>
        <a:ext cx="2406300" cy="1443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F50C7-846F-4714-8F09-C304A498FCA8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74EFA-5999-4CA3-81E0-CA40F1935472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Teamet består av ansatte med ulike profesjoner og roller, som er ansatt i enten kommunen eller spesialisthelsetjenesten</a:t>
          </a:r>
        </a:p>
      </dsp:txBody>
      <dsp:txXfrm>
        <a:off x="559800" y="3022743"/>
        <a:ext cx="4320000" cy="720000"/>
      </dsp:txXfrm>
    </dsp:sp>
    <dsp:sp modelId="{A3A579E5-5EF6-47A6-8C31-03F3E6B0E5D9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A673C-15E7-4FCF-8B38-E00B0DD4B853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Teamet skal ideelt sett yte alle tjenester det er behov for tilpasset ungdom og familien</a:t>
          </a:r>
          <a:endParaRPr lang="en-US" sz="1800" kern="1200" dirty="0"/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26037-F17C-4B90-A30D-E00A71E1BD08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B978F-8B27-41F6-BF1D-15362D3DB8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518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519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…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in </a:t>
            </a:r>
            <a:r>
              <a:rPr lang="nb-NO" dirty="0" err="1"/>
              <a:t>mind</a:t>
            </a:r>
            <a:r>
              <a:rPr lang="nb-NO" dirty="0"/>
              <a:t>, my </a:t>
            </a:r>
            <a:r>
              <a:rPr lang="nb-NO" dirty="0" err="1"/>
              <a:t>core</a:t>
            </a:r>
            <a:r>
              <a:rPr lang="nb-NO" dirty="0"/>
              <a:t> </a:t>
            </a:r>
            <a:r>
              <a:rPr lang="nb-NO" dirty="0" err="1"/>
              <a:t>message</a:t>
            </a:r>
            <a:r>
              <a:rPr lang="nb-NO" dirty="0"/>
              <a:t> </a:t>
            </a:r>
            <a:r>
              <a:rPr lang="nb-NO" dirty="0" err="1"/>
              <a:t>today</a:t>
            </a:r>
            <a:r>
              <a:rPr lang="nb-NO" dirty="0"/>
              <a:t>, </a:t>
            </a:r>
            <a:r>
              <a:rPr lang="nb-NO" dirty="0" err="1"/>
              <a:t>that</a:t>
            </a:r>
            <a:r>
              <a:rPr lang="nb-NO" dirty="0"/>
              <a:t> I </a:t>
            </a:r>
            <a:r>
              <a:rPr lang="nb-NO" dirty="0" err="1"/>
              <a:t>want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to </a:t>
            </a:r>
            <a:r>
              <a:rPr lang="nb-NO" dirty="0" err="1"/>
              <a:t>remember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I end my </a:t>
            </a:r>
            <a:r>
              <a:rPr lang="nb-NO" dirty="0" err="1"/>
              <a:t>presentation</a:t>
            </a:r>
            <a:r>
              <a:rPr lang="nb-NO" dirty="0"/>
              <a:t>, is: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19E39-AC5B-4AF0-AA3E-F951B5D04A1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402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Eks: "Eirik 15 år"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599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Eks: "Eirik 15 år"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176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19E39-AC5B-4AF0-AA3E-F951B5D04A1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3801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978F-8B27-41F6-BF1D-15362D3DB84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372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19E39-AC5B-4AF0-AA3E-F951B5D04A1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908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670772" y="5118124"/>
            <a:ext cx="6850456" cy="2666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733" b="0">
                <a:solidFill>
                  <a:schemeClr val="tx1"/>
                </a:solidFill>
                <a:latin typeface="+mj-lt"/>
              </a:defRPr>
            </a:lvl1pPr>
          </a:lstStyle>
          <a:p>
            <a:fld id="{CC918E41-4448-4E79-865F-42013EA6E1CC}" type="datetime1">
              <a:rPr lang="nb-NO" smtClean="0"/>
              <a:pPr/>
              <a:t>17.01.2025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0" y="6483670"/>
            <a:ext cx="12192000" cy="374331"/>
          </a:xfrm>
          <a:prstGeom prst="rect">
            <a:avLst/>
          </a:prstGeom>
          <a:solidFill>
            <a:srgbClr val="DC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33" cap="all" baseline="0">
                <a:solidFill>
                  <a:schemeClr val="bg1"/>
                </a:solidFill>
              </a:rPr>
              <a:t>KOMPETENT     |     ÅPEN     |     PÅLITELIG     |     SAMFUNNSENGASJERT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D02DCE0-5A02-4ACD-8B6C-58E0A1FDB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44" y="60548"/>
            <a:ext cx="3609912" cy="4907967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ctrTitle" hasCustomPrompt="1"/>
          </p:nvPr>
        </p:nvSpPr>
        <p:spPr>
          <a:xfrm>
            <a:off x="2670772" y="4551253"/>
            <a:ext cx="6850456" cy="295374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2133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Klikk for å legge inn tittel</a:t>
            </a:r>
          </a:p>
        </p:txBody>
      </p:sp>
    </p:spTree>
    <p:extLst>
      <p:ext uri="{BB962C8B-B14F-4D97-AF65-F5344CB8AC3E}">
        <p14:creationId xmlns:p14="http://schemas.microsoft.com/office/powerpoint/2010/main" val="36522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F4096BB-E650-4E61-81C4-0A8A93C7C1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5320"/>
            <a:ext cx="1792389" cy="984613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469127"/>
            <a:ext cx="10515600" cy="11037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0556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631952" y="6351355"/>
            <a:ext cx="6521449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1355"/>
            <a:ext cx="27432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B9F911-BF99-43B6-9D96-8516CE935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0772" y="4394240"/>
            <a:ext cx="6850456" cy="609398"/>
          </a:xfrm>
        </p:spPr>
        <p:txBody>
          <a:bodyPr/>
          <a:lstStyle>
            <a:defPPr>
              <a:defRPr lang="en-US"/>
            </a:defPPr>
            <a:lvl1pPr marL="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6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8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0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2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4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0" algn="l" defTabSz="9142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GB" sz="2400" dirty="0"/>
            </a:br>
            <a:endParaRPr lang="en-GB" sz="20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1046F10-0956-7C58-0314-55628F5C3BDA}"/>
              </a:ext>
            </a:extLst>
          </p:cNvPr>
          <p:cNvSpPr txBox="1"/>
          <p:nvPr/>
        </p:nvSpPr>
        <p:spPr>
          <a:xfrm>
            <a:off x="3925677" y="4541973"/>
            <a:ext cx="4340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FACT ung</a:t>
            </a:r>
          </a:p>
        </p:txBody>
      </p:sp>
    </p:spTree>
    <p:extLst>
      <p:ext uri="{BB962C8B-B14F-4D97-AF65-F5344CB8AC3E}">
        <p14:creationId xmlns:p14="http://schemas.microsoft.com/office/powerpoint/2010/main" val="2794889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1842C15F-6A3D-67DC-EA60-A6CDEC493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976983"/>
              </p:ext>
            </p:extLst>
          </p:nvPr>
        </p:nvGraphicFramePr>
        <p:xfrm>
          <a:off x="330506" y="757575"/>
          <a:ext cx="11710930" cy="52399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81847">
                  <a:extLst>
                    <a:ext uri="{9D8B030D-6E8A-4147-A177-3AD203B41FA5}">
                      <a16:colId xmlns:a16="http://schemas.microsoft.com/office/drawing/2014/main" val="5232901"/>
                    </a:ext>
                  </a:extLst>
                </a:gridCol>
                <a:gridCol w="5729083">
                  <a:extLst>
                    <a:ext uri="{9D8B030D-6E8A-4147-A177-3AD203B41FA5}">
                      <a16:colId xmlns:a16="http://schemas.microsoft.com/office/drawing/2014/main" val="998206551"/>
                    </a:ext>
                  </a:extLst>
                </a:gridCol>
              </a:tblGrid>
              <a:tr h="370181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Oppstart</a:t>
                      </a:r>
                    </a:p>
                  </a:txBody>
                  <a:tcPr marL="60088" marR="60088" marT="30044" marB="3004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Nå </a:t>
                      </a:r>
                    </a:p>
                  </a:txBody>
                  <a:tcPr marL="60088" marR="60088" marT="30044" marB="30044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862018"/>
                  </a:ext>
                </a:extLst>
              </a:tr>
              <a:tr h="62257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nb-NO" sz="1600" dirty="0"/>
                        <a:t>Ungdom 16-18 år. 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/>
                        <a:t>Mistanke om alvorlige psykiske lidelser. 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/>
                        <a:t>Forsøkt utredet tidligere, uten at den ble fullført. 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/>
                        <a:t>Langvarig isolasjon på rommet over flere år, sengeliggende. Langvarig fravær fra skole. 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/>
                        <a:t>Fått flere tilbud som ikke har ført frem.</a:t>
                      </a:r>
                    </a:p>
                  </a:txBody>
                  <a:tcPr marL="60088" marR="60088" marT="30044" marB="3004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Primærkontakten</a:t>
                      </a:r>
                      <a:r>
                        <a:rPr lang="en-US" sz="1600" dirty="0"/>
                        <a:t> og </a:t>
                      </a:r>
                      <a:r>
                        <a:rPr lang="en-US" sz="1600" dirty="0" err="1"/>
                        <a:t>ungdommen</a:t>
                      </a:r>
                      <a:r>
                        <a:rPr lang="en-US" sz="1600" dirty="0"/>
                        <a:t> </a:t>
                      </a:r>
                      <a:r>
                        <a:rPr lang="en-US" sz="1600" dirty="0" err="1"/>
                        <a:t>jobbet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målrettet</a:t>
                      </a:r>
                      <a:r>
                        <a:rPr lang="en-US" sz="1600" dirty="0"/>
                        <a:t> med å </a:t>
                      </a:r>
                      <a:r>
                        <a:rPr lang="en-US" sz="1600" dirty="0" err="1"/>
                        <a:t>komme</a:t>
                      </a:r>
                      <a:r>
                        <a:rPr lang="en-US" sz="1600" dirty="0"/>
                        <a:t> seg </a:t>
                      </a:r>
                      <a:r>
                        <a:rPr lang="en-US" sz="1600" dirty="0" err="1"/>
                        <a:t>ut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gjennom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blant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annet</a:t>
                      </a:r>
                      <a:r>
                        <a:rPr lang="en-US" sz="1600" dirty="0"/>
                        <a:t> å </a:t>
                      </a:r>
                      <a:r>
                        <a:rPr lang="en-US" sz="1600" dirty="0" err="1"/>
                        <a:t>bruke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interessen</a:t>
                      </a:r>
                      <a:r>
                        <a:rPr lang="en-US" sz="1600" dirty="0"/>
                        <a:t> for kart og </a:t>
                      </a:r>
                      <a:r>
                        <a:rPr lang="en-US" sz="1600" dirty="0" err="1"/>
                        <a:t>besøke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plasser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på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kartet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som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ungdommen</a:t>
                      </a:r>
                      <a:r>
                        <a:rPr lang="en-US" sz="1600" dirty="0"/>
                        <a:t> var </a:t>
                      </a:r>
                      <a:r>
                        <a:rPr lang="en-US" sz="1600" dirty="0" err="1"/>
                        <a:t>interessert</a:t>
                      </a:r>
                      <a:r>
                        <a:rPr lang="en-US" sz="1600" dirty="0"/>
                        <a:t> i å se. 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 </a:t>
                      </a:r>
                      <a:r>
                        <a:rPr lang="en-US" sz="1600" dirty="0" err="1"/>
                        <a:t>oppfølgingen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dro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på</a:t>
                      </a:r>
                      <a:r>
                        <a:rPr lang="en-US" sz="1600" dirty="0"/>
                        <a:t> shopping, og </a:t>
                      </a:r>
                      <a:r>
                        <a:rPr lang="en-US" sz="1600" dirty="0" err="1"/>
                        <a:t>ungdommen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tok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selv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initiativ</a:t>
                      </a:r>
                      <a:r>
                        <a:rPr lang="en-US" sz="1600" dirty="0"/>
                        <a:t> til </a:t>
                      </a:r>
                      <a:r>
                        <a:rPr lang="en-US" sz="1600" dirty="0" err="1"/>
                        <a:t>kontakt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etter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hvert</a:t>
                      </a:r>
                      <a:r>
                        <a:rPr lang="en-US" sz="1600" dirty="0"/>
                        <a:t>. 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Ungdommen</a:t>
                      </a:r>
                      <a:r>
                        <a:rPr lang="en-US" sz="1600" dirty="0"/>
                        <a:t> er </a:t>
                      </a:r>
                      <a:r>
                        <a:rPr lang="en-US" sz="1600" dirty="0" err="1"/>
                        <a:t>nå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tilbake</a:t>
                      </a:r>
                      <a:r>
                        <a:rPr lang="en-US" sz="1600" dirty="0"/>
                        <a:t> i 100% normal </a:t>
                      </a:r>
                      <a:r>
                        <a:rPr lang="en-US" sz="1600" dirty="0" err="1"/>
                        <a:t>skole</a:t>
                      </a:r>
                      <a:r>
                        <a:rPr lang="en-US" sz="1600" dirty="0"/>
                        <a:t> og </a:t>
                      </a:r>
                      <a:r>
                        <a:rPr lang="en-US" sz="1600" dirty="0" err="1"/>
                        <a:t>har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opprettholdt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dette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siden</a:t>
                      </a:r>
                      <a:r>
                        <a:rPr lang="en-US" sz="1600" dirty="0"/>
                        <a:t> august.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nb-NO" sz="1600" dirty="0"/>
                    </a:p>
                  </a:txBody>
                  <a:tcPr marL="60088" marR="60088" marT="30044" marB="3004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111207"/>
                  </a:ext>
                </a:extLst>
              </a:tr>
              <a:tr h="62257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dirty="0"/>
                        <a:t>Ungdom 12-15 år.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/>
                        <a:t>Psykiske lidelser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/>
                        <a:t>Pårørendeerfaring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/>
                        <a:t>Langvarig fravær fra skole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/>
                        <a:t>Alvorlig og hyppig rusavhengighet- og rusbruk. 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/>
                        <a:t>Mottatt ulike tjenester systemet i mange år uten at det har ført frem, faller mellom stoler. </a:t>
                      </a:r>
                    </a:p>
                  </a:txBody>
                  <a:tcPr marL="60088" marR="60088" marT="30044" marB="3004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/>
                        <a:t>Fra avvisning og kaos til stabilitet, mottagelse av hjelp og støtte fra FACT ung. 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/>
                        <a:t>Familieterapeutiske intervensjoner og sikring av omsorg gjennom samarbeid med andre aktører. 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/>
                        <a:t>Det arbeides parallelt med nedtrappingsplan, medisinsk oppfølging, foreldreveiledning og bearbeiding/behandling av underliggende psykiske helseutfordringer (med psykolog i teamet).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Det har gått flere måneder mellom hver gang ungdom har brukt rusmidler. </a:t>
                      </a:r>
                    </a:p>
                  </a:txBody>
                  <a:tcPr marL="60088" marR="60088" marT="30044" marB="3004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677317"/>
                  </a:ext>
                </a:extLst>
              </a:tr>
            </a:tbl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25F6E588-9185-E086-F725-4CB1D51783C4}"/>
              </a:ext>
            </a:extLst>
          </p:cNvPr>
          <p:cNvSpPr txBox="1"/>
          <p:nvPr/>
        </p:nvSpPr>
        <p:spPr>
          <a:xfrm>
            <a:off x="2907076" y="112788"/>
            <a:ext cx="6557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dirty="0">
                <a:latin typeface="+mj-lt"/>
              </a:rPr>
              <a:t>Eksempler på kvalitative gevinster etter 1 år</a:t>
            </a:r>
          </a:p>
        </p:txBody>
      </p:sp>
    </p:spTree>
    <p:extLst>
      <p:ext uri="{BB962C8B-B14F-4D97-AF65-F5344CB8AC3E}">
        <p14:creationId xmlns:p14="http://schemas.microsoft.com/office/powerpoint/2010/main" val="84658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334AE63-D418-2F06-1DB8-C5C4F261C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9716877" y="5400839"/>
            <a:ext cx="2361430" cy="13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EBD82C-23B5-CFF1-253C-0358D0373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728" y="2584020"/>
            <a:ext cx="900766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b-NO" sz="1600" i="1" dirty="0"/>
              <a:t>Jeg vil takke for ditt bidrag og den gode varmen du utstråler, samt å bli møtt med forståelse og en positiv tilbakemelding, da vi avsluttet og skulle til å gå❤️ Vi setter enormt stor pris på hjelpen dere bidrar med fra </a:t>
            </a:r>
            <a:r>
              <a:rPr lang="nb-NO" sz="1600" i="1" dirty="0" err="1"/>
              <a:t>Fact</a:t>
            </a:r>
            <a:r>
              <a:rPr lang="nb-NO" sz="1600" i="1" dirty="0"/>
              <a:t> Ung❤️Dere snakker og henvender dere til "navn ungdom" på en helt annen måte, enn hva vi har erfart fra både BUP og ellers i helsetjenesten. Det gir følelsen av at dere oppriktig bryr dere og er tilstede for "ungdom", mer enn kun en jobb å tjene penger på. Sånne personlige egenskaper, er helt avgjørende for å møte "navn ungdom" og mennesker som strever med det psykiske. Utrolig takknemlig for støtten dere gir, også å bli møtt med forståelse for min sykdoms tilstand❤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F9F13BCF-9F5C-3B6C-8259-7C7C2C96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269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nb-NO" sz="3200" dirty="0"/>
              <a:t>SMS fra mor til ungdom 15 med psykiske lidelser og rusproblem etter samarbeidsmøte</a:t>
            </a:r>
          </a:p>
        </p:txBody>
      </p:sp>
      <p:pic>
        <p:nvPicPr>
          <p:cNvPr id="4" name="Bilde 3" descr="Et bilde som inneholder tekst, logo, emblem, Varemerke&#10;&#10;Automatisk generert beskrivelse">
            <a:extLst>
              <a:ext uri="{FF2B5EF4-FFF2-40B4-BE49-F238E27FC236}">
                <a16:creationId xmlns:a16="http://schemas.microsoft.com/office/drawing/2014/main" id="{164AA902-DFE0-A8D0-6F88-27C8F6D46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0" y="5684704"/>
            <a:ext cx="862718" cy="11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0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2CA647-743D-11B7-F404-40EAF14D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5" y="609600"/>
            <a:ext cx="5816361" cy="1330839"/>
          </a:xfrm>
        </p:spPr>
        <p:txBody>
          <a:bodyPr>
            <a:normAutofit/>
          </a:bodyPr>
          <a:lstStyle/>
          <a:p>
            <a:r>
              <a:rPr lang="nb-NO" dirty="0">
                <a:highlight>
                  <a:srgbClr val="FFFFFF"/>
                </a:highlight>
                <a:latin typeface="Google Sans"/>
              </a:rPr>
              <a:t>Hovedbudskap</a:t>
            </a:r>
            <a:endParaRPr lang="nb-NO" dirty="0"/>
          </a:p>
        </p:txBody>
      </p:sp>
      <p:pic>
        <p:nvPicPr>
          <p:cNvPr id="7" name="Graphic 6" descr="Open Hand with Plant">
            <a:extLst>
              <a:ext uri="{FF2B5EF4-FFF2-40B4-BE49-F238E27FC236}">
                <a16:creationId xmlns:a16="http://schemas.microsoft.com/office/drawing/2014/main" id="{016722E4-AC54-8434-5B12-3A8821D06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600000">
            <a:off x="723899" y="1627071"/>
            <a:ext cx="4029075" cy="4029075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B029A2-D2E4-6AD6-5F73-231140162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499" y="1627070"/>
            <a:ext cx="7013749" cy="39085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1700" i="1" dirty="0"/>
          </a:p>
          <a:p>
            <a:pPr marL="0" indent="0">
              <a:buNone/>
            </a:pPr>
            <a:endParaRPr lang="nb-NO" sz="2000" i="1" dirty="0"/>
          </a:p>
          <a:p>
            <a:pPr marL="0" indent="0">
              <a:buNone/>
            </a:pPr>
            <a:r>
              <a:rPr lang="nb-NO" sz="2000" i="1" dirty="0"/>
              <a:t>«Vi etterstreber å tilby alle de helse- og sosialfaglige tjenestene ungdommen trenger hjemme på gutterommet og tilpasser de til ungdommen behov og utgangspunkt.</a:t>
            </a:r>
          </a:p>
          <a:p>
            <a:pPr marL="0" indent="0">
              <a:buNone/>
            </a:pPr>
            <a:endParaRPr lang="nb-NO" sz="2000" i="1" dirty="0"/>
          </a:p>
          <a:p>
            <a:pPr marL="0" indent="0">
              <a:buNone/>
            </a:pPr>
            <a:r>
              <a:rPr lang="nb-NO" sz="2000" i="1" dirty="0"/>
              <a:t>Vi tar med oss hjelpeapparatet til ungdommen der ungdommen er.»</a:t>
            </a:r>
          </a:p>
          <a:p>
            <a:pPr marL="0" indent="0" algn="ctr">
              <a:buNone/>
            </a:pPr>
            <a:endParaRPr lang="nb-NO" sz="1700" i="1" dirty="0"/>
          </a:p>
        </p:txBody>
      </p:sp>
    </p:spTree>
    <p:extLst>
      <p:ext uri="{BB962C8B-B14F-4D97-AF65-F5344CB8AC3E}">
        <p14:creationId xmlns:p14="http://schemas.microsoft.com/office/powerpoint/2010/main" val="116099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F8B60A-2085-9D3A-10D8-D52C954A3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4417"/>
            <a:ext cx="10515600" cy="1325563"/>
          </a:xfrm>
        </p:spPr>
        <p:txBody>
          <a:bodyPr/>
          <a:lstStyle/>
          <a:p>
            <a:r>
              <a:rPr lang="nb-NO" dirty="0"/>
              <a:t>FACT ung Bergen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6F932E-F1D0-E848-EF57-EDC377B56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29" y="1917022"/>
            <a:ext cx="7677839" cy="34420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b-NO" sz="1400" dirty="0"/>
              <a:t>FACT ung = Ambulant, fleksibel og helhetlig oppfølging og behandling av barn og unge mellom 12-18 (25) år</a:t>
            </a:r>
          </a:p>
          <a:p>
            <a:pPr>
              <a:lnSpc>
                <a:spcPct val="150000"/>
              </a:lnSpc>
            </a:pPr>
            <a:r>
              <a:rPr lang="nb-NO" sz="1400" dirty="0"/>
              <a:t>Nasjonal og </a:t>
            </a:r>
            <a:r>
              <a:rPr lang="nb-NO" sz="1400" dirty="0" err="1"/>
              <a:t>tilskuddsfinanisert</a:t>
            </a:r>
            <a:r>
              <a:rPr lang="nb-NO" sz="1400" dirty="0"/>
              <a:t> satsning og implementering </a:t>
            </a:r>
          </a:p>
          <a:p>
            <a:pPr>
              <a:lnSpc>
                <a:spcPct val="150000"/>
              </a:lnSpc>
            </a:pPr>
            <a:r>
              <a:rPr lang="nb-NO" sz="1400" dirty="0"/>
              <a:t>Samarbeidsprosjekt mellom </a:t>
            </a:r>
            <a:r>
              <a:rPr lang="nb-NO" sz="1400" dirty="0" err="1"/>
              <a:t>Betanien</a:t>
            </a:r>
            <a:r>
              <a:rPr lang="nb-NO" sz="1400" dirty="0"/>
              <a:t> sykehus, Helse Bergen (PBU og AFR) og Bergen kommune​</a:t>
            </a:r>
          </a:p>
          <a:p>
            <a:pPr>
              <a:lnSpc>
                <a:spcPct val="110000"/>
              </a:lnSpc>
            </a:pPr>
            <a:r>
              <a:rPr lang="nb-NO" sz="1400" dirty="0"/>
              <a:t>FACT Ung etablert i Bergen med oppstart høsten 2023 med ansatte fra både kommune og spesialisthelse​</a:t>
            </a:r>
          </a:p>
          <a:p>
            <a:pPr>
              <a:lnSpc>
                <a:spcPct val="110000"/>
              </a:lnSpc>
            </a:pPr>
            <a:r>
              <a:rPr lang="nb-NO" sz="1400" b="0" i="0" dirty="0">
                <a:effectLst/>
              </a:rPr>
              <a:t>Teamsammensetningen inkluderer psykologspesialist, familieterapeut, sykepleier, russpesialist, barnevernspedagog, erfaringskonsulent, musikkterapeut, sosionom, individuell jobbspesialist og avdelingsleder. </a:t>
            </a:r>
          </a:p>
          <a:p>
            <a:pPr>
              <a:lnSpc>
                <a:spcPct val="110000"/>
              </a:lnSpc>
            </a:pPr>
            <a:r>
              <a:rPr lang="nb-NO" sz="1400" dirty="0"/>
              <a:t>1 byomfattende team på 7,5 kliniske ansatte og behov for flere</a:t>
            </a:r>
          </a:p>
          <a:p>
            <a:pPr>
              <a:lnSpc>
                <a:spcPct val="110000"/>
              </a:lnSpc>
            </a:pPr>
            <a:endParaRPr lang="nb-NO" sz="1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D70D51E-D416-C3B7-8EA0-3D8054BD1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8731786" y="530326"/>
            <a:ext cx="2798285" cy="157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B4D5280-1398-5605-FD68-29DC55735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723" y="4275426"/>
            <a:ext cx="2314575" cy="122872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08B0BBC-3700-475E-7A81-ECFC2A643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115" y="3004631"/>
            <a:ext cx="1285875" cy="1266825"/>
          </a:xfrm>
          <a:prstGeom prst="rect">
            <a:avLst/>
          </a:prstGeom>
        </p:spPr>
      </p:pic>
      <p:pic>
        <p:nvPicPr>
          <p:cNvPr id="11" name="Bilde 10" descr="Et bilde som inneholder tekst, logo, emblem, Varemerke&#10;&#10;Automatisk generert beskrivelse">
            <a:extLst>
              <a:ext uri="{FF2B5EF4-FFF2-40B4-BE49-F238E27FC236}">
                <a16:creationId xmlns:a16="http://schemas.microsoft.com/office/drawing/2014/main" id="{8E11F029-3468-D79E-C065-A5C1A8BE30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87" y="2473352"/>
            <a:ext cx="1053523" cy="1432791"/>
          </a:xfrm>
          <a:prstGeom prst="rect">
            <a:avLst/>
          </a:prstGeom>
        </p:spPr>
      </p:pic>
      <p:pic>
        <p:nvPicPr>
          <p:cNvPr id="12" name="Bilde 11" descr="Et bilde som inneholder tekst, logo, emblem, Varemerke&#10;&#10;Automatisk generert beskrivelse">
            <a:extLst>
              <a:ext uri="{FF2B5EF4-FFF2-40B4-BE49-F238E27FC236}">
                <a16:creationId xmlns:a16="http://schemas.microsoft.com/office/drawing/2014/main" id="{EFD5E98E-8C42-AB06-7D61-477014E215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6" y="5934990"/>
            <a:ext cx="678684" cy="9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8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30267C-4FD1-4E18-B2BD-E88FFE491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347730"/>
            <a:ext cx="10168128" cy="20520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Grunnprinsipper i FACT Ung</a:t>
            </a:r>
          </a:p>
        </p:txBody>
      </p:sp>
      <p:graphicFrame>
        <p:nvGraphicFramePr>
          <p:cNvPr id="14" name="TekstSylinder 11">
            <a:extLst>
              <a:ext uri="{FF2B5EF4-FFF2-40B4-BE49-F238E27FC236}">
                <a16:creationId xmlns:a16="http://schemas.microsoft.com/office/drawing/2014/main" id="{E93D5864-77A0-30D8-B4DC-1EEF20AA1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498955"/>
              </p:ext>
            </p:extLst>
          </p:nvPr>
        </p:nvGraphicFramePr>
        <p:xfrm>
          <a:off x="1115568" y="2399764"/>
          <a:ext cx="10353160" cy="3273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Bilde 3" descr="Et bilde som inneholder tekst, logo, emblem, Varemerke&#10;&#10;Automatisk generert beskrivelse">
            <a:extLst>
              <a:ext uri="{FF2B5EF4-FFF2-40B4-BE49-F238E27FC236}">
                <a16:creationId xmlns:a16="http://schemas.microsoft.com/office/drawing/2014/main" id="{E4085506-0F79-C1D9-B6A1-5FF56066AD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" y="5934990"/>
            <a:ext cx="678684" cy="9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5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E90EB0-0B6F-9A84-DFE8-14B602E5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47190"/>
            <a:ext cx="11176000" cy="1325563"/>
          </a:xfrm>
        </p:spPr>
        <p:txBody>
          <a:bodyPr/>
          <a:lstStyle/>
          <a:p>
            <a:pPr algn="ctr"/>
            <a:r>
              <a:rPr lang="nb-NO" dirty="0"/>
              <a:t>Samhandling, tverrfaglighet og flerfaglige tjenester</a:t>
            </a:r>
          </a:p>
        </p:txBody>
      </p:sp>
      <p:graphicFrame>
        <p:nvGraphicFramePr>
          <p:cNvPr id="13" name="Plassholder for innhold 2">
            <a:extLst>
              <a:ext uri="{FF2B5EF4-FFF2-40B4-BE49-F238E27FC236}">
                <a16:creationId xmlns:a16="http://schemas.microsoft.com/office/drawing/2014/main" id="{19CA9FF3-448C-7081-E04A-2E0826F308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318992"/>
              </p:ext>
            </p:extLst>
          </p:nvPr>
        </p:nvGraphicFramePr>
        <p:xfrm>
          <a:off x="1135654" y="205697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Bilde 3" descr="Et bilde som inneholder tekst, logo, emblem, Varemerke&#10;&#10;Automatisk generert beskrivelse">
            <a:extLst>
              <a:ext uri="{FF2B5EF4-FFF2-40B4-BE49-F238E27FC236}">
                <a16:creationId xmlns:a16="http://schemas.microsoft.com/office/drawing/2014/main" id="{1412B354-5380-C379-4A3E-6BDA6EFBFA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6" y="5934990"/>
            <a:ext cx="678684" cy="9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5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74B424-0F8E-D924-D66B-A4E69F82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402" y="464277"/>
            <a:ext cx="10515600" cy="1325563"/>
          </a:xfrm>
        </p:spPr>
        <p:txBody>
          <a:bodyPr/>
          <a:lstStyle/>
          <a:p>
            <a:r>
              <a:rPr lang="nb-NO" dirty="0"/>
              <a:t>Målgruppe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3EDC74-4CA0-C30A-6520-DB67427FE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778"/>
            <a:ext cx="5992258" cy="4351338"/>
          </a:xfrm>
        </p:spPr>
        <p:txBody>
          <a:bodyPr>
            <a:normAutofit lnSpcReduction="10000"/>
          </a:bodyPr>
          <a:lstStyle/>
          <a:p>
            <a:r>
              <a:rPr lang="nb-NO" sz="2000" dirty="0"/>
              <a:t>Lokale variasjoner, men vurdert at 1-3% av ungdomsbefolkningen er i FACT ung sin målgruppe (Utredningsrapporten 2021). I Bergen = 200-600 ungdommer. </a:t>
            </a:r>
          </a:p>
          <a:p>
            <a:pPr marL="0" indent="0" rtl="0" fontAlgn="base">
              <a:buNone/>
            </a:pPr>
            <a:r>
              <a:rPr lang="nb-NO" sz="2000" b="0" i="0" dirty="0">
                <a:effectLst/>
              </a:rPr>
              <a:t>Inklusjonskriterier: 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b-NO" sz="2000" b="0" i="0" dirty="0">
                <a:effectLst/>
              </a:rPr>
              <a:t>Unge mellom 12 og 18 år (kan følges til de </a:t>
            </a:r>
            <a:r>
              <a:rPr lang="nb-NO" sz="2000" dirty="0"/>
              <a:t>har fylt</a:t>
            </a:r>
            <a:r>
              <a:rPr lang="nb-NO" sz="2000" b="0" i="0" dirty="0">
                <a:effectLst/>
              </a:rPr>
              <a:t> 25 år). 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b-NO" sz="2000" b="0" i="0" dirty="0">
                <a:effectLst/>
              </a:rPr>
              <a:t>Behov for langvarige tjenester fra både kommune og spesialisthelsetjenesten, i kombinasjon med moderat til alvorlig funksjonssvikt på flere områder i livet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b-NO" sz="2000" b="0" i="0" dirty="0">
                <a:effectLst/>
              </a:rPr>
              <a:t>Tilbud, oppfølging og behandling fra andre generelle og spesialiserte hjelpetjenester har ikke har ført frem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EC71D6A-0393-5BD4-4910-36907C73B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179" y="1690688"/>
            <a:ext cx="4494078" cy="3915033"/>
          </a:xfrm>
          <a:prstGeom prst="rect">
            <a:avLst/>
          </a:prstGeom>
        </p:spPr>
      </p:pic>
      <p:pic>
        <p:nvPicPr>
          <p:cNvPr id="7" name="Bilde 6" descr="Et bilde som inneholder tekst, logo, emblem, Varemerke&#10;&#10;Automatisk generert beskrivelse">
            <a:extLst>
              <a:ext uri="{FF2B5EF4-FFF2-40B4-BE49-F238E27FC236}">
                <a16:creationId xmlns:a16="http://schemas.microsoft.com/office/drawing/2014/main" id="{83AE2F1D-EDFD-296A-C867-346DF914A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6" y="5934990"/>
            <a:ext cx="678684" cy="9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7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6C541-5753-DEFB-AC18-B95CFF7E2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618782"/>
            <a:ext cx="5334197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 err="1">
                <a:latin typeface="+mj-lt"/>
                <a:ea typeface="+mj-ea"/>
                <a:cs typeface="+mj-cs"/>
              </a:rPr>
              <a:t>Ungdommene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i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FACT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ung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Bergen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94423-F338-8710-805A-F0D0FE55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00" y="2469383"/>
            <a:ext cx="6095996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lvl="1" indent="0">
              <a:buNone/>
            </a:pPr>
            <a:r>
              <a:rPr lang="en-US" sz="1600" b="1" dirty="0"/>
              <a:t>Gjennomgående </a:t>
            </a:r>
            <a:r>
              <a:rPr lang="en-US" sz="1600" b="1" dirty="0" err="1"/>
              <a:t>problematikk</a:t>
            </a:r>
            <a:r>
              <a:rPr lang="en-US" sz="1600" b="1" dirty="0"/>
              <a:t> for </a:t>
            </a:r>
            <a:r>
              <a:rPr lang="en-US" sz="1600" b="1" dirty="0" err="1"/>
              <a:t>ungdommene</a:t>
            </a:r>
            <a:r>
              <a:rPr lang="en-US" sz="1600" b="1" dirty="0"/>
              <a:t>: </a:t>
            </a:r>
          </a:p>
          <a:p>
            <a:pPr marL="457200" lvl="1" indent="0">
              <a:buNone/>
            </a:pPr>
            <a:endParaRPr lang="en-US" sz="1600" b="1" dirty="0"/>
          </a:p>
          <a:p>
            <a:pPr marL="457200" lvl="1" indent="0">
              <a:buNone/>
            </a:pPr>
            <a:r>
              <a:rPr lang="en-US" sz="1600" dirty="0"/>
              <a:t> </a:t>
            </a:r>
            <a:r>
              <a:rPr lang="en-US" sz="1600" dirty="0" err="1"/>
              <a:t>Skolefravær</a:t>
            </a:r>
            <a:r>
              <a:rPr lang="en-US" sz="1600" dirty="0"/>
              <a:t>, </a:t>
            </a:r>
            <a:r>
              <a:rPr lang="en-US" sz="1600" dirty="0" err="1"/>
              <a:t>utenforskap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isolasjon</a:t>
            </a: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Har mange </a:t>
            </a:r>
            <a:r>
              <a:rPr lang="en-US" sz="1600" dirty="0" err="1"/>
              <a:t>erfaringer</a:t>
            </a:r>
            <a:r>
              <a:rPr lang="en-US" sz="1600" dirty="0"/>
              <a:t> med </a:t>
            </a:r>
            <a:r>
              <a:rPr lang="en-US" sz="1600" dirty="0" err="1"/>
              <a:t>hjelpeapparatet</a:t>
            </a:r>
            <a:r>
              <a:rPr lang="en-US" sz="1600" dirty="0"/>
              <a:t> </a:t>
            </a:r>
            <a:r>
              <a:rPr lang="en-US" sz="1600" dirty="0" err="1"/>
              <a:t>uten</a:t>
            </a:r>
            <a:r>
              <a:rPr lang="en-US" sz="1600" dirty="0"/>
              <a:t> at </a:t>
            </a:r>
            <a:r>
              <a:rPr lang="en-US" sz="1600" dirty="0" err="1"/>
              <a:t>dette</a:t>
            </a:r>
            <a:r>
              <a:rPr lang="en-US" sz="1600" dirty="0"/>
              <a:t> </a:t>
            </a:r>
            <a:r>
              <a:rPr lang="en-US" sz="1600" dirty="0" err="1"/>
              <a:t>har</a:t>
            </a:r>
            <a:r>
              <a:rPr lang="en-US" sz="1600" dirty="0"/>
              <a:t> </a:t>
            </a:r>
            <a:r>
              <a:rPr lang="en-US" sz="1600" dirty="0" err="1"/>
              <a:t>ført</a:t>
            </a:r>
            <a:r>
              <a:rPr lang="en-US" sz="1600" dirty="0"/>
              <a:t> </a:t>
            </a:r>
            <a:r>
              <a:rPr lang="en-US" sz="1600" dirty="0" err="1"/>
              <a:t>tilstrekkelig</a:t>
            </a:r>
            <a:r>
              <a:rPr lang="en-US" sz="1600" dirty="0"/>
              <a:t> </a:t>
            </a:r>
            <a:r>
              <a:rPr lang="en-US" sz="1600" dirty="0" err="1"/>
              <a:t>frem</a:t>
            </a:r>
            <a:r>
              <a:rPr lang="en-US" sz="1600" dirty="0"/>
              <a:t>.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600" b="1" dirty="0" err="1"/>
              <a:t>Variasjon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vansker</a:t>
            </a:r>
            <a:r>
              <a:rPr lang="en-US" sz="1600" b="1" dirty="0"/>
              <a:t> </a:t>
            </a:r>
            <a:r>
              <a:rPr lang="en-US" sz="1600" b="1" dirty="0" err="1"/>
              <a:t>og</a:t>
            </a:r>
            <a:r>
              <a:rPr lang="en-US" sz="1600" b="1" dirty="0"/>
              <a:t> </a:t>
            </a:r>
            <a:r>
              <a:rPr lang="en-US" sz="1600" b="1" dirty="0" err="1"/>
              <a:t>behov</a:t>
            </a:r>
            <a:r>
              <a:rPr lang="en-US" sz="1600" b="1" dirty="0"/>
              <a:t>: </a:t>
            </a:r>
          </a:p>
          <a:p>
            <a:pPr marL="457200" lvl="1" indent="0">
              <a:buNone/>
            </a:pPr>
            <a:endParaRPr lang="en-US" sz="1600" b="1" dirty="0"/>
          </a:p>
          <a:p>
            <a:pPr marL="457200" lvl="1" indent="0">
              <a:buNone/>
            </a:pPr>
            <a:r>
              <a:rPr lang="en-US" sz="1600" dirty="0" err="1"/>
              <a:t>Psykiske</a:t>
            </a:r>
            <a:r>
              <a:rPr lang="en-US" sz="1600" dirty="0"/>
              <a:t> </a:t>
            </a:r>
            <a:r>
              <a:rPr lang="en-US" sz="1600" dirty="0" err="1"/>
              <a:t>lidelser</a:t>
            </a:r>
            <a:r>
              <a:rPr lang="en-US" sz="1600" dirty="0"/>
              <a:t>, </a:t>
            </a:r>
            <a:r>
              <a:rPr lang="en-US" sz="1600" dirty="0" err="1"/>
              <a:t>rus</a:t>
            </a:r>
            <a:r>
              <a:rPr lang="en-US" sz="1600" dirty="0"/>
              <a:t>, </a:t>
            </a:r>
            <a:r>
              <a:rPr lang="en-US" sz="1600" dirty="0" err="1"/>
              <a:t>risikopreget</a:t>
            </a:r>
            <a:r>
              <a:rPr lang="en-US" sz="1600" dirty="0"/>
              <a:t> </a:t>
            </a:r>
            <a:r>
              <a:rPr lang="en-US" sz="1600" dirty="0" err="1"/>
              <a:t>nettverk</a:t>
            </a:r>
            <a:r>
              <a:rPr lang="en-US" sz="1600" dirty="0"/>
              <a:t>, </a:t>
            </a:r>
            <a:r>
              <a:rPr lang="en-US" sz="1600" dirty="0" err="1"/>
              <a:t>manglende</a:t>
            </a:r>
            <a:r>
              <a:rPr lang="en-US" sz="1600" dirty="0"/>
              <a:t> </a:t>
            </a:r>
            <a:r>
              <a:rPr lang="en-US" sz="1600" dirty="0" err="1"/>
              <a:t>nettverk</a:t>
            </a:r>
            <a:r>
              <a:rPr lang="en-US" sz="1600" dirty="0"/>
              <a:t>, nevroforstyrrelser, </a:t>
            </a:r>
            <a:r>
              <a:rPr lang="en-US" sz="1600" dirty="0" err="1"/>
              <a:t>familievansker</a:t>
            </a:r>
            <a:r>
              <a:rPr lang="en-US" sz="1600" dirty="0"/>
              <a:t>, </a:t>
            </a:r>
            <a:r>
              <a:rPr lang="en-US" sz="1600" dirty="0" err="1"/>
              <a:t>traumer</a:t>
            </a:r>
            <a:r>
              <a:rPr lang="en-US" sz="1600" dirty="0"/>
              <a:t>, </a:t>
            </a:r>
            <a:r>
              <a:rPr lang="en-US" sz="1600" dirty="0" err="1"/>
              <a:t>pårørendeerfaring</a:t>
            </a:r>
            <a:r>
              <a:rPr lang="en-US" sz="1600" dirty="0"/>
              <a:t>, </a:t>
            </a:r>
            <a:r>
              <a:rPr lang="en-US" sz="1600" dirty="0" err="1"/>
              <a:t>suicidalitet</a:t>
            </a:r>
            <a:r>
              <a:rPr lang="en-US" sz="1600" dirty="0"/>
              <a:t>, </a:t>
            </a:r>
            <a:r>
              <a:rPr lang="en-US" sz="1600" dirty="0" err="1"/>
              <a:t>selvskading</a:t>
            </a:r>
            <a:r>
              <a:rPr lang="en-US" sz="1600" dirty="0"/>
              <a:t> med mer.</a:t>
            </a:r>
          </a:p>
          <a:p>
            <a:pPr lvl="1"/>
            <a:endParaRPr lang="en-US" sz="1600" dirty="0"/>
          </a:p>
          <a:p>
            <a:endParaRPr lang="en-US" sz="1600" dirty="0"/>
          </a:p>
        </p:txBody>
      </p:sp>
      <p:pic>
        <p:nvPicPr>
          <p:cNvPr id="1026" name="Picture 2" descr="Har du en taus tenåring? Derfor kommer du ikke gjennom | Boktips">
            <a:extLst>
              <a:ext uri="{FF2B5EF4-FFF2-40B4-BE49-F238E27FC236}">
                <a16:creationId xmlns:a16="http://schemas.microsoft.com/office/drawing/2014/main" id="{5E3956BF-1AC2-F3DF-1B2E-7B4D46119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9" r="26831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Et bilde som inneholder tekst, logo, emblem, Varemerke&#10;&#10;Automatisk generert beskrivelse">
            <a:extLst>
              <a:ext uri="{FF2B5EF4-FFF2-40B4-BE49-F238E27FC236}">
                <a16:creationId xmlns:a16="http://schemas.microsoft.com/office/drawing/2014/main" id="{CA419DDE-9AE7-ECED-2E34-AC80FD1065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" y="5794211"/>
            <a:ext cx="782198" cy="106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6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6C541-5753-DEFB-AC18-B95CFF7E2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440" y="1096912"/>
            <a:ext cx="5706305" cy="99503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3400" kern="1200" dirty="0" err="1">
                <a:latin typeface="+mj-lt"/>
                <a:ea typeface="+mj-ea"/>
                <a:cs typeface="+mj-cs"/>
              </a:rPr>
              <a:t>Ungdommene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latin typeface="+mj-lt"/>
                <a:ea typeface="+mj-ea"/>
                <a:cs typeface="+mj-cs"/>
              </a:rPr>
              <a:t>i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 FACT </a:t>
            </a:r>
            <a:r>
              <a:rPr lang="en-US" sz="3400" kern="1200" dirty="0" err="1">
                <a:latin typeface="+mj-lt"/>
                <a:ea typeface="+mj-ea"/>
                <a:cs typeface="+mj-cs"/>
              </a:rPr>
              <a:t>ung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 Bergen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EFB6F6C5-CB0F-CC4F-D694-34FCE4DEEB79}"/>
              </a:ext>
            </a:extLst>
          </p:cNvPr>
          <p:cNvSpPr txBox="1">
            <a:spLocks/>
          </p:cNvSpPr>
          <p:nvPr/>
        </p:nvSpPr>
        <p:spPr>
          <a:xfrm>
            <a:off x="2085220" y="2091947"/>
            <a:ext cx="11556693" cy="4057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b="1" dirty="0" err="1"/>
              <a:t>Statistikk</a:t>
            </a:r>
            <a:r>
              <a:rPr lang="en-US" sz="1800" b="1" dirty="0"/>
              <a:t> </a:t>
            </a:r>
            <a:r>
              <a:rPr lang="en-US" sz="1800" b="1" dirty="0" err="1"/>
              <a:t>pasientflyt</a:t>
            </a:r>
            <a:r>
              <a:rPr lang="en-US" sz="1800" b="1" dirty="0"/>
              <a:t> </a:t>
            </a:r>
            <a:r>
              <a:rPr lang="en-US" sz="1800" b="1" dirty="0" err="1"/>
              <a:t>fra</a:t>
            </a:r>
            <a:r>
              <a:rPr lang="en-US" sz="1800" b="1" dirty="0"/>
              <a:t> </a:t>
            </a:r>
            <a:r>
              <a:rPr lang="en-US" sz="1800" b="1" dirty="0" err="1"/>
              <a:t>jan.</a:t>
            </a:r>
            <a:r>
              <a:rPr lang="en-US" sz="1800" b="1" dirty="0"/>
              <a:t> 2024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Antall </a:t>
            </a:r>
            <a:r>
              <a:rPr lang="en-US" sz="1800" dirty="0" err="1"/>
              <a:t>ungdommer</a:t>
            </a:r>
            <a:r>
              <a:rPr lang="en-US" sz="1800" dirty="0"/>
              <a:t> i </a:t>
            </a:r>
            <a:r>
              <a:rPr lang="en-US" sz="1800" dirty="0" err="1"/>
              <a:t>dag</a:t>
            </a:r>
            <a:r>
              <a:rPr lang="en-US" sz="1800" dirty="0"/>
              <a:t>: 24</a:t>
            </a:r>
            <a:endParaRPr lang="en-US" sz="1800" dirty="0"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cs typeface="Calibri"/>
              </a:rPr>
              <a:t>- </a:t>
            </a:r>
            <a:r>
              <a:rPr lang="en-US" sz="1800" dirty="0"/>
              <a:t>Gutter: 9  </a:t>
            </a:r>
          </a:p>
          <a:p>
            <a:pPr marL="0">
              <a:lnSpc>
                <a:spcPct val="100000"/>
              </a:lnSpc>
              <a:buFont typeface="Calibri" panose="020B0604020202020204" pitchFamily="34" charset="0"/>
              <a:buChar char="-"/>
            </a:pPr>
            <a:r>
              <a:rPr lang="en-US" sz="1800" dirty="0"/>
              <a:t>Jenter:15 </a:t>
            </a:r>
            <a:endParaRPr lang="en-US" sz="1800" dirty="0">
              <a:cs typeface="Calibri"/>
            </a:endParaRPr>
          </a:p>
          <a:p>
            <a:pPr marL="0">
              <a:lnSpc>
                <a:spcPct val="100000"/>
              </a:lnSpc>
              <a:buFont typeface="Calibri" panose="020B0604020202020204" pitchFamily="34" charset="0"/>
              <a:buChar char="-"/>
            </a:pPr>
            <a:r>
              <a:rPr lang="en-US" sz="1800" dirty="0"/>
              <a:t>Ikke-</a:t>
            </a:r>
            <a:r>
              <a:rPr lang="en-US" sz="1800" dirty="0" err="1"/>
              <a:t>binære</a:t>
            </a:r>
            <a:r>
              <a:rPr lang="en-US" sz="1800" dirty="0"/>
              <a:t>: 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err="1"/>
              <a:t>Henvist</a:t>
            </a:r>
            <a:r>
              <a:rPr lang="en-US" sz="1800" dirty="0"/>
              <a:t> </a:t>
            </a:r>
            <a:r>
              <a:rPr lang="en-US" sz="1800" dirty="0" err="1"/>
              <a:t>fra</a:t>
            </a:r>
            <a:r>
              <a:rPr lang="en-US" sz="1800" dirty="0"/>
              <a:t>:</a:t>
            </a:r>
          </a:p>
          <a:p>
            <a:pPr>
              <a:lnSpc>
                <a:spcPct val="100000"/>
              </a:lnSpc>
              <a:buFont typeface="Calibri" panose="020B0604020202020204" pitchFamily="34" charset="0"/>
              <a:buChar char="-"/>
            </a:pPr>
            <a:r>
              <a:rPr lang="en-US" sz="1800" dirty="0" err="1"/>
              <a:t>Barneverntjenestene</a:t>
            </a:r>
            <a:r>
              <a:rPr lang="en-US" sz="1800" dirty="0"/>
              <a:t>, BUP, PBU ambulant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fastleger</a:t>
            </a:r>
            <a:r>
              <a:rPr lang="en-US" sz="18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err="1"/>
              <a:t>Avsluttet</a:t>
            </a:r>
            <a:r>
              <a:rPr lang="en-US" sz="1800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1 per 28.10.24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2 </a:t>
            </a:r>
            <a:r>
              <a:rPr lang="en-US" sz="1800" dirty="0" err="1"/>
              <a:t>avslutninger</a:t>
            </a:r>
            <a:r>
              <a:rPr lang="en-US" sz="1800" dirty="0"/>
              <a:t> </a:t>
            </a:r>
            <a:r>
              <a:rPr lang="en-US" sz="1800" dirty="0" err="1"/>
              <a:t>pågår</a:t>
            </a: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  <a:p>
            <a:pPr>
              <a:lnSpc>
                <a:spcPct val="100000"/>
              </a:lnSpc>
              <a:buFont typeface="Calibri" panose="020B0604020202020204" pitchFamily="34" charset="0"/>
              <a:buChar char="-"/>
            </a:pPr>
            <a:endParaRPr lang="en-US" sz="1200" dirty="0"/>
          </a:p>
          <a:p>
            <a:pPr>
              <a:lnSpc>
                <a:spcPct val="100000"/>
              </a:lnSpc>
              <a:buNone/>
            </a:pPr>
            <a:endParaRPr lang="en-US" sz="1200" dirty="0"/>
          </a:p>
          <a:p>
            <a:pPr>
              <a:lnSpc>
                <a:spcPct val="100000"/>
              </a:lnSpc>
              <a:buNone/>
            </a:pPr>
            <a:endParaRPr lang="en-US" sz="1200" dirty="0"/>
          </a:p>
          <a:p>
            <a:pPr>
              <a:lnSpc>
                <a:spcPct val="100000"/>
              </a:lnSpc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</p:txBody>
      </p:sp>
      <p:pic>
        <p:nvPicPr>
          <p:cNvPr id="10" name="Bilde 9" descr="Et bilde som inneholder tekst, logo, emblem, Varemerke&#10;&#10;Automatisk generert beskrivelse">
            <a:extLst>
              <a:ext uri="{FF2B5EF4-FFF2-40B4-BE49-F238E27FC236}">
                <a16:creationId xmlns:a16="http://schemas.microsoft.com/office/drawing/2014/main" id="{46DFD553-F1C5-C391-3AF3-1BD6124E76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" y="5805889"/>
            <a:ext cx="678684" cy="92301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C5B1426-AFF6-E626-3242-D118DDB79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8431153" y="518203"/>
            <a:ext cx="3074770" cy="17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48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8070" y="65778"/>
            <a:ext cx="10515600" cy="835916"/>
          </a:xfrm>
          <a:ln w="28575">
            <a:noFill/>
          </a:ln>
        </p:spPr>
        <p:txBody>
          <a:bodyPr>
            <a:normAutofit fontScale="90000"/>
          </a:bodyPr>
          <a:lstStyle/>
          <a:p>
            <a:r>
              <a:rPr lang="nb-NO"/>
              <a:t>Erfaringer fra praksis: Helsehjelpstermometeret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13946" y="2141634"/>
            <a:ext cx="3352144" cy="2271591"/>
          </a:xfrm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1100" dirty="0"/>
              <a:t>Gjennomsnittspasienten:</a:t>
            </a:r>
          </a:p>
          <a:p>
            <a:pPr>
              <a:buFontTx/>
              <a:buChar char="-"/>
            </a:pPr>
            <a:r>
              <a:rPr lang="nb-NO" sz="1100" dirty="0"/>
              <a:t>Kan oppsøke hjelp, møte opp på kontor til avtalt tid</a:t>
            </a:r>
          </a:p>
          <a:p>
            <a:pPr>
              <a:buFontTx/>
              <a:buChar char="-"/>
            </a:pPr>
            <a:r>
              <a:rPr lang="nb-NO" sz="1100" dirty="0"/>
              <a:t>Har tilstrekkelig utgangspunkt for å uttrykke egne tanker, følelser og opplevelser</a:t>
            </a:r>
          </a:p>
          <a:p>
            <a:pPr>
              <a:buFontTx/>
              <a:buChar char="-"/>
            </a:pPr>
            <a:r>
              <a:rPr lang="nb-NO" sz="1100" dirty="0"/>
              <a:t>Kan gjøre en egeninnsats, øve eller gjøre avtalte oppgaver mellom avtaler </a:t>
            </a:r>
          </a:p>
          <a:p>
            <a:pPr>
              <a:buFontTx/>
              <a:buChar char="-"/>
            </a:pPr>
            <a:r>
              <a:rPr lang="nb-NO" sz="1100" dirty="0"/>
              <a:t>Har ressurser i nettverket som motiverer til og støtter mottagelse </a:t>
            </a:r>
          </a:p>
          <a:p>
            <a:pPr>
              <a:buFontTx/>
              <a:buChar char="-"/>
            </a:pPr>
            <a:r>
              <a:rPr lang="nb-NO" sz="1100" dirty="0"/>
              <a:t>Lav til moderat motivasjon for å motta/oppsøke hjelp</a:t>
            </a:r>
          </a:p>
          <a:p>
            <a:pPr>
              <a:buFontTx/>
              <a:buChar char="-"/>
            </a:pPr>
            <a:endParaRPr lang="nb-NO" sz="11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788735" y="2147154"/>
            <a:ext cx="1389185" cy="21236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/>
              <a:t>Klarer ikke oppsøke hjelp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/>
              <a:t>Moderat funksjonsfall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/>
              <a:t>Moderate evner til å uttrykke og forstå egne vansker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/>
              <a:t>Tilstrekkelig motivert til å motta hjelp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6935804" y="2117074"/>
            <a:ext cx="1617785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/>
              <a:t>Klarer ikke oppsøke hjelp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/>
              <a:t>Alvorlig funksjonsfall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/>
              <a:t>Manglende evner til å uttrykke egne tanker, følelser eller opplevelser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/>
              <a:t>Lav/mangler motivasjon til å motta hjelp</a:t>
            </a:r>
          </a:p>
          <a:p>
            <a:r>
              <a:rPr lang="nb-NO" sz="1200"/>
              <a:t> 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8750795" y="2115105"/>
            <a:ext cx="1802423" cy="233910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/>
              <a:t>Klarer ikke oppsøke hjelp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/>
              <a:t>Alvorlig funksjonsfall,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/>
              <a:t>Mangler motivasjon for å motta hjelp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/>
              <a:t>Manglende evne til å uttrykke egne tanker, følelser eller opplevelser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/>
              <a:t>Vanskelige/traumatiske erfaringer med voksne/hjelpesystemet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330569" y="2124070"/>
            <a:ext cx="1389185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/>
              <a:t>Klarer ikke oppsøke hjelp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/>
              <a:t>Moderat funksjonsfall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/>
              <a:t>Lave evner til å uttrykke egne tanker, følelser eller opplevelser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/>
              <a:t>Ambivalent til å motta hjelp</a:t>
            </a:r>
          </a:p>
        </p:txBody>
      </p:sp>
      <p:pic>
        <p:nvPicPr>
          <p:cNvPr id="5124" name="Picture 4" descr="Termometer, Temperatur, Grader Cels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7933" y="568436"/>
            <a:ext cx="4697240" cy="96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/>
          <p:cNvSpPr/>
          <p:nvPr/>
        </p:nvSpPr>
        <p:spPr>
          <a:xfrm>
            <a:off x="6225238" y="1372346"/>
            <a:ext cx="5608923" cy="368397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213946" y="6241432"/>
            <a:ext cx="1155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FACT ung tilrettelegger for og tilpasser helsehjelp og tverrfaglige tjenester til ungdommens utgangspunkt for å kunne motta helsehjelp. Vi arbeider både mot at ungdom blir i stand til å nyttiggjøre seg behandling og mot at de skal få helsehjelp basert på utgangspunktet de har. </a:t>
            </a:r>
          </a:p>
        </p:txBody>
      </p:sp>
      <p:cxnSp>
        <p:nvCxnSpPr>
          <p:cNvPr id="10" name="Rett linje 9"/>
          <p:cNvCxnSpPr/>
          <p:nvPr/>
        </p:nvCxnSpPr>
        <p:spPr>
          <a:xfrm>
            <a:off x="5177920" y="3911066"/>
            <a:ext cx="2462595" cy="7047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>
            <a:off x="7640515" y="4632920"/>
            <a:ext cx="87923" cy="721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>
            <a:off x="6646985" y="4063062"/>
            <a:ext cx="1081453" cy="5698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/>
          <p:nvPr/>
        </p:nvCxnSpPr>
        <p:spPr>
          <a:xfrm>
            <a:off x="7728438" y="4615858"/>
            <a:ext cx="123093" cy="7386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/>
        </p:nvCxnSpPr>
        <p:spPr>
          <a:xfrm flipH="1">
            <a:off x="7974624" y="4425398"/>
            <a:ext cx="149468" cy="929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/>
          <p:cNvCxnSpPr/>
          <p:nvPr/>
        </p:nvCxnSpPr>
        <p:spPr>
          <a:xfrm flipH="1">
            <a:off x="8124092" y="4454207"/>
            <a:ext cx="1143000" cy="8827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Sylinder 26"/>
          <p:cNvSpPr txBox="1"/>
          <p:nvPr/>
        </p:nvSpPr>
        <p:spPr>
          <a:xfrm>
            <a:off x="378070" y="944979"/>
            <a:ext cx="1120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Utgangspunkt for å kunne oppsøke eller motta helsehjelp fra offentlige tjenester, FACT ung sin målgruppe:</a:t>
            </a:r>
          </a:p>
        </p:txBody>
      </p:sp>
      <p:cxnSp>
        <p:nvCxnSpPr>
          <p:cNvPr id="5123" name="Rett linje 5122"/>
          <p:cNvCxnSpPr/>
          <p:nvPr/>
        </p:nvCxnSpPr>
        <p:spPr>
          <a:xfrm>
            <a:off x="3566090" y="4413225"/>
            <a:ext cx="3960125" cy="413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/>
          <p:cNvCxnSpPr/>
          <p:nvPr/>
        </p:nvCxnSpPr>
        <p:spPr>
          <a:xfrm>
            <a:off x="7526215" y="4826977"/>
            <a:ext cx="70339" cy="527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2" name="Rett linje 5131"/>
          <p:cNvCxnSpPr/>
          <p:nvPr/>
        </p:nvCxnSpPr>
        <p:spPr>
          <a:xfrm>
            <a:off x="589085" y="5354515"/>
            <a:ext cx="89154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66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Egendefinert 17">
      <a:dk1>
        <a:sysClr val="windowText" lastClr="000000"/>
      </a:dk1>
      <a:lt1>
        <a:sysClr val="window" lastClr="FFFFFF"/>
      </a:lt1>
      <a:dk2>
        <a:srgbClr val="DC1E23"/>
      </a:dk2>
      <a:lt2>
        <a:srgbClr val="F2F2F2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164B81"/>
      </a:hlink>
      <a:folHlink>
        <a:srgbClr val="702C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.potx" id="{4359A612-79D9-4FFE-A1EC-B649FD673E03}" vid="{4D68952B-2BA7-4BAD-8878-0723A4933DA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0473BB7D2E6F4FBA366351BAABD518" ma:contentTypeVersion="22" ma:contentTypeDescription="Opprett et nytt dokument." ma:contentTypeScope="" ma:versionID="ec127279cb636d420d21d2dc098a600c">
  <xsd:schema xmlns:xsd="http://www.w3.org/2001/XMLSchema" xmlns:xs="http://www.w3.org/2001/XMLSchema" xmlns:p="http://schemas.microsoft.com/office/2006/metadata/properties" xmlns:ns2="2a982118-1f45-4a77-8a24-8bcac9ca426d" xmlns:ns3="484b1508-4c8c-468b-9f1d-6e3edd6e72a8" targetNamespace="http://schemas.microsoft.com/office/2006/metadata/properties" ma:root="true" ma:fieldsID="fc63bc451ab6e219e0c4f6791a86f79f" ns2:_="" ns3:_="">
    <xsd:import namespace="2a982118-1f45-4a77-8a24-8bcac9ca426d"/>
    <xsd:import namespace="484b1508-4c8c-468b-9f1d-6e3edd6e72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Klokkeslett" minOccurs="0"/>
                <xsd:element ref="ns2:Tid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82118-1f45-4a77-8a24-8bcac9ca42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Klokkeslett" ma:index="12" nillable="true" ma:displayName="Klokkeslett" ma:format="DateTime" ma:internalName="Klokkeslett">
      <xsd:simpleType>
        <xsd:restriction base="dms:DateTime"/>
      </xsd:simpleType>
    </xsd:element>
    <xsd:element name="Tid" ma:index="13" nillable="true" ma:displayName="Tid" ma:format="DateTime" ma:internalName="Tid">
      <xsd:simpleType>
        <xsd:restriction base="dms:DateTim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emerkelapper" ma:readOnly="false" ma:fieldId="{5cf76f15-5ced-4ddc-b409-7134ff3c332f}" ma:taxonomyMulti="true" ma:sspId="58b7fd7f-a84c-4463-96b0-c5d9876b7c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b1508-4c8c-468b-9f1d-6e3edd6e72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470a0a2-9180-49c0-b732-12b7c99809d4}" ma:internalName="TaxCatchAll" ma:showField="CatchAllData" ma:web="484b1508-4c8c-468b-9f1d-6e3edd6e72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982118-1f45-4a77-8a24-8bcac9ca426d">
      <Terms xmlns="http://schemas.microsoft.com/office/infopath/2007/PartnerControls"/>
    </lcf76f155ced4ddcb4097134ff3c332f>
    <TaxCatchAll xmlns="484b1508-4c8c-468b-9f1d-6e3edd6e72a8" xsi:nil="true"/>
    <Klokkeslett xmlns="2a982118-1f45-4a77-8a24-8bcac9ca426d" xsi:nil="true"/>
    <Tid xmlns="2a982118-1f45-4a77-8a24-8bcac9ca426d" xsi:nil="true"/>
  </documentManagement>
</p:properties>
</file>

<file path=customXml/itemProps1.xml><?xml version="1.0" encoding="utf-8"?>
<ds:datastoreItem xmlns:ds="http://schemas.openxmlformats.org/officeDocument/2006/customXml" ds:itemID="{BF295858-54B7-4E9E-A376-77A5EB691E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982118-1f45-4a77-8a24-8bcac9ca426d"/>
    <ds:schemaRef ds:uri="484b1508-4c8c-468b-9f1d-6e3edd6e72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CD4783-E096-4E4B-9331-9388615504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46DB69-7C90-41FB-B24A-E5705BBEB121}">
  <ds:schemaRefs>
    <ds:schemaRef ds:uri="http://schemas.microsoft.com/office/infopath/2007/PartnerControls"/>
    <ds:schemaRef ds:uri="fd155914-d5fa-4e55-91db-91a5e039da6f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0d8865c5-104c-44ee-9711-5ff75af2b8fa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801a4d4a-3cb2-45b4-84cb-58a864bd5f4f"/>
    <ds:schemaRef ds:uri="41b28366-0c59-421a-aa61-a73e52a1b30a"/>
    <ds:schemaRef ds:uri="2a982118-1f45-4a77-8a24-8bcac9ca426d"/>
    <ds:schemaRef ds:uri="484b1508-4c8c-468b-9f1d-6e3edd6e72a8"/>
  </ds:schemaRefs>
</ds:datastoreItem>
</file>

<file path=docMetadata/LabelInfo.xml><?xml version="1.0" encoding="utf-8"?>
<clbl:labelList xmlns:clbl="http://schemas.microsoft.com/office/2020/mipLabelMetadata">
  <clbl:label id="{d41caaa9-a41a-4e0f-9bf6-05cd1f48d271}" enabled="0" method="" siteId="{d41caaa9-a41a-4e0f-9bf6-05cd1f48d2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1038</Words>
  <Application>Microsoft Office PowerPoint</Application>
  <PresentationFormat>Widescreen</PresentationFormat>
  <Paragraphs>118</Paragraphs>
  <Slides>11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Google Sans</vt:lpstr>
      <vt:lpstr>Office-tema</vt:lpstr>
      <vt:lpstr>Office-tema</vt:lpstr>
      <vt:lpstr> </vt:lpstr>
      <vt:lpstr>Hovedbudskap</vt:lpstr>
      <vt:lpstr>FACT ung Bergen</vt:lpstr>
      <vt:lpstr>Grunnprinsipper i FACT Ung</vt:lpstr>
      <vt:lpstr>Samhandling, tverrfaglighet og flerfaglige tjenester</vt:lpstr>
      <vt:lpstr>Målgruppe</vt:lpstr>
      <vt:lpstr>Ungdommene i FACT ung Bergen</vt:lpstr>
      <vt:lpstr>Ungdommene i FACT ung Bergen</vt:lpstr>
      <vt:lpstr>Erfaringer fra praksis: Helsehjelpstermometeret</vt:lpstr>
      <vt:lpstr>PowerPoint-presentasjon</vt:lpstr>
      <vt:lpstr>SMS fra mor til ungdom 15 med psykiske lidelser og rusproblem etter samarbeidsmøte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Jørgensen, Birgitte Teglgaard</cp:lastModifiedBy>
  <cp:revision>51</cp:revision>
  <dcterms:created xsi:type="dcterms:W3CDTF">2024-10-28T13:50:58Z</dcterms:created>
  <dcterms:modified xsi:type="dcterms:W3CDTF">2025-01-17T08:34:05Z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0x010100FD0473BB7D2E6F4FBA366351BAABD518</vt:lpwstr>
  </property>
</Properties>
</file>