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66.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8" r:id="rId4"/>
  </p:sldMasterIdLst>
  <p:notesMasterIdLst>
    <p:notesMasterId r:id="rId6"/>
  </p:notesMasterIdLst>
  <p:handoutMasterIdLst>
    <p:handoutMasterId r:id="rId7"/>
  </p:handoutMasterIdLst>
  <p:sldIdLst>
    <p:sldId id="429" r:id="rId5"/>
  </p:sldIdLst>
  <p:sldSz cx="9144000" cy="5143500" type="screen16x9"/>
  <p:notesSz cx="6858000" cy="9144000"/>
  <p:defaultTextStyle>
    <a:defPPr>
      <a:defRPr lang="nb-NO"/>
    </a:defPPr>
    <a:lvl1pPr algn="l" rtl="0" fontAlgn="base">
      <a:spcBef>
        <a:spcPct val="0"/>
      </a:spcBef>
      <a:spcAft>
        <a:spcPct val="0"/>
      </a:spcAft>
      <a:defRPr sz="1607" kern="1200">
        <a:solidFill>
          <a:schemeClr val="tx1"/>
        </a:solidFill>
        <a:latin typeface="Arial" charset="0"/>
        <a:ea typeface="Arial" charset="0"/>
        <a:cs typeface="Arial" charset="0"/>
      </a:defRPr>
    </a:lvl1pPr>
    <a:lvl2pPr marL="367314" algn="l" rtl="0" fontAlgn="base">
      <a:spcBef>
        <a:spcPct val="0"/>
      </a:spcBef>
      <a:spcAft>
        <a:spcPct val="0"/>
      </a:spcAft>
      <a:defRPr sz="1607" kern="1200">
        <a:solidFill>
          <a:schemeClr val="tx1"/>
        </a:solidFill>
        <a:latin typeface="Arial" charset="0"/>
        <a:ea typeface="Arial" charset="0"/>
        <a:cs typeface="Arial" charset="0"/>
      </a:defRPr>
    </a:lvl2pPr>
    <a:lvl3pPr marL="734629" algn="l" rtl="0" fontAlgn="base">
      <a:spcBef>
        <a:spcPct val="0"/>
      </a:spcBef>
      <a:spcAft>
        <a:spcPct val="0"/>
      </a:spcAft>
      <a:defRPr sz="1607" kern="1200">
        <a:solidFill>
          <a:schemeClr val="tx1"/>
        </a:solidFill>
        <a:latin typeface="Arial" charset="0"/>
        <a:ea typeface="Arial" charset="0"/>
        <a:cs typeface="Arial" charset="0"/>
      </a:defRPr>
    </a:lvl3pPr>
    <a:lvl4pPr marL="1101943" algn="l" rtl="0" fontAlgn="base">
      <a:spcBef>
        <a:spcPct val="0"/>
      </a:spcBef>
      <a:spcAft>
        <a:spcPct val="0"/>
      </a:spcAft>
      <a:defRPr sz="1607" kern="1200">
        <a:solidFill>
          <a:schemeClr val="tx1"/>
        </a:solidFill>
        <a:latin typeface="Arial" charset="0"/>
        <a:ea typeface="Arial" charset="0"/>
        <a:cs typeface="Arial" charset="0"/>
      </a:defRPr>
    </a:lvl4pPr>
    <a:lvl5pPr marL="1469258" algn="l" rtl="0" fontAlgn="base">
      <a:spcBef>
        <a:spcPct val="0"/>
      </a:spcBef>
      <a:spcAft>
        <a:spcPct val="0"/>
      </a:spcAft>
      <a:defRPr sz="1607" kern="1200">
        <a:solidFill>
          <a:schemeClr val="tx1"/>
        </a:solidFill>
        <a:latin typeface="Arial" charset="0"/>
        <a:ea typeface="Arial" charset="0"/>
        <a:cs typeface="Arial" charset="0"/>
      </a:defRPr>
    </a:lvl5pPr>
    <a:lvl6pPr marL="1836572" algn="l" defTabSz="734629" rtl="0" eaLnBrk="1" latinLnBrk="0" hangingPunct="1">
      <a:defRPr sz="1607" kern="1200">
        <a:solidFill>
          <a:schemeClr val="tx1"/>
        </a:solidFill>
        <a:latin typeface="Arial" charset="0"/>
        <a:ea typeface="Arial" charset="0"/>
        <a:cs typeface="Arial" charset="0"/>
      </a:defRPr>
    </a:lvl6pPr>
    <a:lvl7pPr marL="2203887" algn="l" defTabSz="734629" rtl="0" eaLnBrk="1" latinLnBrk="0" hangingPunct="1">
      <a:defRPr sz="1607" kern="1200">
        <a:solidFill>
          <a:schemeClr val="tx1"/>
        </a:solidFill>
        <a:latin typeface="Arial" charset="0"/>
        <a:ea typeface="Arial" charset="0"/>
        <a:cs typeface="Arial" charset="0"/>
      </a:defRPr>
    </a:lvl7pPr>
    <a:lvl8pPr marL="2571201" algn="l" defTabSz="734629" rtl="0" eaLnBrk="1" latinLnBrk="0" hangingPunct="1">
      <a:defRPr sz="1607" kern="1200">
        <a:solidFill>
          <a:schemeClr val="tx1"/>
        </a:solidFill>
        <a:latin typeface="Arial" charset="0"/>
        <a:ea typeface="Arial" charset="0"/>
        <a:cs typeface="Arial" charset="0"/>
      </a:defRPr>
    </a:lvl8pPr>
    <a:lvl9pPr marL="2938516" algn="l" defTabSz="734629" rtl="0" eaLnBrk="1" latinLnBrk="0" hangingPunct="1">
      <a:defRPr sz="1607"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C"/>
    <a:srgbClr val="C9DBF2"/>
    <a:srgbClr val="1B3A75"/>
    <a:srgbClr val="009DE0"/>
    <a:srgbClr val="FFE400"/>
    <a:srgbClr val="0D2D4C"/>
    <a:srgbClr val="B2D5FF"/>
    <a:srgbClr val="0C2B49"/>
    <a:srgbClr val="001935"/>
    <a:srgbClr val="7271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93D81CF-94F2-401A-BA57-92F5A7B2D0C5}">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ddels stil 2 - aks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iddels stil 1 - aks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iddels stil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ys stil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iddels stil 2 - aks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220" autoAdjust="0"/>
  </p:normalViewPr>
  <p:slideViewPr>
    <p:cSldViewPr snapToObjects="1">
      <p:cViewPr varScale="1">
        <p:scale>
          <a:sx n="90" d="100"/>
          <a:sy n="90" d="100"/>
        </p:scale>
        <p:origin x="624" y="5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62" d="100"/>
          <a:sy n="62" d="100"/>
        </p:scale>
        <p:origin x="244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nb-NO" altLang="nb-NO"/>
          </a:p>
        </p:txBody>
      </p:sp>
      <p:sp>
        <p:nvSpPr>
          <p:cNvPr id="1024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nb-NO" altLang="nb-NO"/>
          </a:p>
        </p:txBody>
      </p:sp>
      <p:sp>
        <p:nvSpPr>
          <p:cNvPr id="1024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nb-NO" altLang="nb-NO"/>
          </a:p>
        </p:txBody>
      </p:sp>
      <p:sp>
        <p:nvSpPr>
          <p:cNvPr id="1024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A7C0D8AD-5F06-BB40-8E5F-3E50625FAE98}" type="slidenum">
              <a:rPr lang="nb-NO" altLang="nb-NO"/>
              <a:pPr/>
              <a:t>‹#›</a:t>
            </a:fld>
            <a:endParaRPr lang="nb-NO" altLang="nb-NO"/>
          </a:p>
        </p:txBody>
      </p:sp>
    </p:spTree>
    <p:extLst>
      <p:ext uri="{BB962C8B-B14F-4D97-AF65-F5344CB8AC3E}">
        <p14:creationId xmlns:p14="http://schemas.microsoft.com/office/powerpoint/2010/main" val="2112129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ltLang="nb-NO"/>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nb-NO"/>
          </a:p>
        </p:txBody>
      </p:sp>
      <p:sp>
        <p:nvSpPr>
          <p:cNvPr id="717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nb-NO"/>
              <a:t>Click to edit Master text styles</a:t>
            </a:r>
          </a:p>
          <a:p>
            <a:pPr lvl="1"/>
            <a:r>
              <a:rPr lang="en-US" altLang="nb-NO"/>
              <a:t>Second level</a:t>
            </a:r>
          </a:p>
          <a:p>
            <a:pPr lvl="2"/>
            <a:r>
              <a:rPr lang="en-US" altLang="nb-NO"/>
              <a:t>Third level</a:t>
            </a:r>
          </a:p>
          <a:p>
            <a:pPr lvl="3"/>
            <a:r>
              <a:rPr lang="en-US" altLang="nb-NO"/>
              <a:t>Fourth level</a:t>
            </a:r>
          </a:p>
          <a:p>
            <a:pPr lvl="4"/>
            <a:r>
              <a:rPr lang="en-US" altLang="nb-NO"/>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ltLang="nb-NO"/>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2DC65D36-F373-8C4B-BC4D-E73737125000}" type="slidenum">
              <a:rPr lang="en-US" altLang="nb-NO"/>
              <a:pPr/>
              <a:t>‹#›</a:t>
            </a:fld>
            <a:endParaRPr lang="en-US" altLang="nb-NO"/>
          </a:p>
        </p:txBody>
      </p:sp>
    </p:spTree>
    <p:extLst>
      <p:ext uri="{BB962C8B-B14F-4D97-AF65-F5344CB8AC3E}">
        <p14:creationId xmlns:p14="http://schemas.microsoft.com/office/powerpoint/2010/main" val="43276561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964" kern="1200">
        <a:solidFill>
          <a:schemeClr val="tx1"/>
        </a:solidFill>
        <a:latin typeface="Arial" charset="0"/>
        <a:ea typeface="Arial" charset="0"/>
        <a:cs typeface="Arial" charset="0"/>
      </a:defRPr>
    </a:lvl1pPr>
    <a:lvl2pPr marL="367314" algn="l" rtl="0" fontAlgn="base">
      <a:spcBef>
        <a:spcPct val="30000"/>
      </a:spcBef>
      <a:spcAft>
        <a:spcPct val="0"/>
      </a:spcAft>
      <a:defRPr sz="964" kern="1200">
        <a:solidFill>
          <a:schemeClr val="tx1"/>
        </a:solidFill>
        <a:latin typeface="Arial" charset="0"/>
        <a:ea typeface="Arial" charset="0"/>
        <a:cs typeface="Arial" charset="0"/>
      </a:defRPr>
    </a:lvl2pPr>
    <a:lvl3pPr marL="734629" algn="l" rtl="0" fontAlgn="base">
      <a:spcBef>
        <a:spcPct val="30000"/>
      </a:spcBef>
      <a:spcAft>
        <a:spcPct val="0"/>
      </a:spcAft>
      <a:defRPr sz="964" kern="1200">
        <a:solidFill>
          <a:schemeClr val="tx1"/>
        </a:solidFill>
        <a:latin typeface="Arial" charset="0"/>
        <a:ea typeface="Arial" charset="0"/>
        <a:cs typeface="Arial" charset="0"/>
      </a:defRPr>
    </a:lvl3pPr>
    <a:lvl4pPr marL="1101943" algn="l" rtl="0" fontAlgn="base">
      <a:spcBef>
        <a:spcPct val="30000"/>
      </a:spcBef>
      <a:spcAft>
        <a:spcPct val="0"/>
      </a:spcAft>
      <a:defRPr sz="964" kern="1200">
        <a:solidFill>
          <a:schemeClr val="tx1"/>
        </a:solidFill>
        <a:latin typeface="Arial" charset="0"/>
        <a:ea typeface="Arial" charset="0"/>
        <a:cs typeface="Arial" charset="0"/>
      </a:defRPr>
    </a:lvl4pPr>
    <a:lvl5pPr marL="1469258" algn="l" rtl="0" fontAlgn="base">
      <a:spcBef>
        <a:spcPct val="30000"/>
      </a:spcBef>
      <a:spcAft>
        <a:spcPct val="0"/>
      </a:spcAft>
      <a:defRPr sz="964" kern="1200">
        <a:solidFill>
          <a:schemeClr val="tx1"/>
        </a:solidFill>
        <a:latin typeface="Arial" charset="0"/>
        <a:ea typeface="Arial" charset="0"/>
        <a:cs typeface="Arial" charset="0"/>
      </a:defRPr>
    </a:lvl5pPr>
    <a:lvl6pPr marL="1836572" algn="l" defTabSz="734629" rtl="0" eaLnBrk="1" latinLnBrk="0" hangingPunct="1">
      <a:defRPr sz="964" kern="1200">
        <a:solidFill>
          <a:schemeClr val="tx1"/>
        </a:solidFill>
        <a:latin typeface="+mn-lt"/>
        <a:ea typeface="+mn-ea"/>
        <a:cs typeface="+mn-cs"/>
      </a:defRPr>
    </a:lvl6pPr>
    <a:lvl7pPr marL="2203887" algn="l" defTabSz="734629" rtl="0" eaLnBrk="1" latinLnBrk="0" hangingPunct="1">
      <a:defRPr sz="964" kern="1200">
        <a:solidFill>
          <a:schemeClr val="tx1"/>
        </a:solidFill>
        <a:latin typeface="+mn-lt"/>
        <a:ea typeface="+mn-ea"/>
        <a:cs typeface="+mn-cs"/>
      </a:defRPr>
    </a:lvl7pPr>
    <a:lvl8pPr marL="2571201" algn="l" defTabSz="734629" rtl="0" eaLnBrk="1" latinLnBrk="0" hangingPunct="1">
      <a:defRPr sz="964" kern="1200">
        <a:solidFill>
          <a:schemeClr val="tx1"/>
        </a:solidFill>
        <a:latin typeface="+mn-lt"/>
        <a:ea typeface="+mn-ea"/>
        <a:cs typeface="+mn-cs"/>
      </a:defRPr>
    </a:lvl8pPr>
    <a:lvl9pPr marL="2938516" algn="l" defTabSz="734629" rtl="0" eaLnBrk="1" latinLnBrk="0" hangingPunct="1">
      <a:defRPr sz="96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903CAACC-DAFA-4035-8172-71391AC2F9F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843757"/>
            <a:ext cx="9143999" cy="3888582"/>
          </a:xfrm>
          <a:prstGeom prst="rect">
            <a:avLst/>
          </a:prstGeom>
        </p:spPr>
      </p:pic>
      <p:pic>
        <p:nvPicPr>
          <p:cNvPr id="11" name="Bilde 10"/>
          <p:cNvPicPr>
            <a:picLocks noChangeAspect="1"/>
          </p:cNvPicPr>
          <p:nvPr userDrawn="1"/>
        </p:nvPicPr>
        <p:blipFill>
          <a:blip r:embed="rId3"/>
          <a:stretch>
            <a:fillRect/>
          </a:stretch>
        </p:blipFill>
        <p:spPr>
          <a:xfrm>
            <a:off x="0" y="843756"/>
            <a:ext cx="9144000" cy="57091"/>
          </a:xfrm>
          <a:prstGeom prst="rect">
            <a:avLst/>
          </a:prstGeom>
        </p:spPr>
      </p:pic>
      <p:sp>
        <p:nvSpPr>
          <p:cNvPr id="2" name="Tittel 1"/>
          <p:cNvSpPr>
            <a:spLocks noGrp="1"/>
          </p:cNvSpPr>
          <p:nvPr>
            <p:ph type="ctrTitle" hasCustomPrompt="1"/>
          </p:nvPr>
        </p:nvSpPr>
        <p:spPr>
          <a:xfrm>
            <a:off x="3708003"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3" name="Undertittel 2"/>
          <p:cNvSpPr>
            <a:spLocks noGrp="1"/>
          </p:cNvSpPr>
          <p:nvPr>
            <p:ph type="subTitle" idx="1"/>
          </p:nvPr>
        </p:nvSpPr>
        <p:spPr>
          <a:xfrm>
            <a:off x="3708267" y="2490382"/>
            <a:ext cx="4895983" cy="1810155"/>
          </a:xfrm>
        </p:spPr>
        <p:txBody>
          <a:bodyPr>
            <a:normAutofit/>
          </a:bodyPr>
          <a:lstStyle>
            <a:lvl1pPr marL="0" indent="0" algn="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
        <p:nvSpPr>
          <p:cNvPr id="17" name="Plassholder for bunntekst 4">
            <a:extLst>
              <a:ext uri="{FF2B5EF4-FFF2-40B4-BE49-F238E27FC236}">
                <a16:creationId xmlns:a16="http://schemas.microsoft.com/office/drawing/2014/main" id="{1D81B174-F05B-4C7D-B2FD-44D5AE060EF5}"/>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8" name="Plassholder for lysbildenummer 5">
            <a:extLst>
              <a:ext uri="{FF2B5EF4-FFF2-40B4-BE49-F238E27FC236}">
                <a16:creationId xmlns:a16="http://schemas.microsoft.com/office/drawing/2014/main" id="{60797C2A-32B1-4051-868B-7D54725DEFEB}"/>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9" name="Plassholder for dato 3">
            <a:extLst>
              <a:ext uri="{FF2B5EF4-FFF2-40B4-BE49-F238E27FC236}">
                <a16:creationId xmlns:a16="http://schemas.microsoft.com/office/drawing/2014/main" id="{78FF7EF4-2E97-465F-9D94-9A5E8604BA3E}"/>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03.12.2024</a:t>
            </a:fld>
            <a:endParaRPr lang="en-GB" dirty="0"/>
          </a:p>
        </p:txBody>
      </p:sp>
      <p:sp>
        <p:nvSpPr>
          <p:cNvPr id="9" name="Text Box 9">
            <a:extLst>
              <a:ext uri="{FF2B5EF4-FFF2-40B4-BE49-F238E27FC236}">
                <a16:creationId xmlns:a16="http://schemas.microsoft.com/office/drawing/2014/main" id="{3025EA3C-8C2F-42CB-B946-514E5E3B2D2A}"/>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600" b="1" kern="1200" dirty="0">
                <a:solidFill>
                  <a:schemeClr val="tx1"/>
                </a:solidFill>
                <a:effectLst/>
                <a:latin typeface="+mj-lt"/>
                <a:ea typeface="Arial" charset="0"/>
                <a:cs typeface="Arial" charset="0"/>
              </a:rPr>
              <a:t>NORWEGIAN POLICE</a:t>
            </a:r>
            <a:endParaRPr lang="nb-NO" sz="600" b="1" kern="1200" dirty="0">
              <a:solidFill>
                <a:schemeClr val="tx1"/>
              </a:solidFill>
              <a:effectLst/>
              <a:latin typeface="+mj-lt"/>
              <a:ea typeface="Arial" charset="0"/>
              <a:cs typeface="Arial" charset="0"/>
            </a:endParaRPr>
          </a:p>
        </p:txBody>
      </p:sp>
    </p:spTree>
    <p:extLst>
      <p:ext uri="{BB962C8B-B14F-4D97-AF65-F5344CB8AC3E}">
        <p14:creationId xmlns:p14="http://schemas.microsoft.com/office/powerpoint/2010/main" val="1632209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rside – Et moderne og kompetent politi">
    <p:spTree>
      <p:nvGrpSpPr>
        <p:cNvPr id="1" name=""/>
        <p:cNvGrpSpPr/>
        <p:nvPr/>
      </p:nvGrpSpPr>
      <p:grpSpPr>
        <a:xfrm>
          <a:off x="0" y="0"/>
          <a:ext cx="0" cy="0"/>
          <a:chOff x="0" y="0"/>
          <a:chExt cx="0" cy="0"/>
        </a:xfrm>
      </p:grpSpPr>
      <p:pic>
        <p:nvPicPr>
          <p:cNvPr id="10" name="Bilde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867357"/>
            <a:ext cx="9143999" cy="3864981"/>
          </a:xfrm>
          <a:prstGeom prst="rect">
            <a:avLst/>
          </a:prstGeom>
        </p:spPr>
      </p:pic>
      <p:sp>
        <p:nvSpPr>
          <p:cNvPr id="11" name="Rektangel 10">
            <a:extLst>
              <a:ext uri="{FF2B5EF4-FFF2-40B4-BE49-F238E27FC236}">
                <a16:creationId xmlns:a16="http://schemas.microsoft.com/office/drawing/2014/main" id="{5C3E5C23-B9F5-4F8C-B8AF-6461A5D33D5C}"/>
              </a:ext>
            </a:extLst>
          </p:cNvPr>
          <p:cNvSpPr/>
          <p:nvPr userDrawn="1"/>
        </p:nvSpPr>
        <p:spPr>
          <a:xfrm>
            <a:off x="2644" y="900055"/>
            <a:ext cx="9144000" cy="3832284"/>
          </a:xfrm>
          <a:prstGeom prst="rect">
            <a:avLst/>
          </a:prstGeom>
          <a:gradFill flip="none" rotWithShape="1">
            <a:gsLst>
              <a:gs pos="0">
                <a:schemeClr val="tx1">
                  <a:alpha val="0"/>
                  <a:lumMod val="0"/>
                </a:schemeClr>
              </a:gs>
              <a:gs pos="23000">
                <a:schemeClr val="tx1">
                  <a:lumMod val="0"/>
                  <a:alpha val="0"/>
                </a:schemeClr>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ktangel 12">
            <a:extLst>
              <a:ext uri="{FF2B5EF4-FFF2-40B4-BE49-F238E27FC236}">
                <a16:creationId xmlns:a16="http://schemas.microsoft.com/office/drawing/2014/main" id="{2CE5D70B-AE90-43AE-9B63-E91CE2CDC021}"/>
              </a:ext>
            </a:extLst>
          </p:cNvPr>
          <p:cNvSpPr/>
          <p:nvPr userDrawn="1"/>
        </p:nvSpPr>
        <p:spPr>
          <a:xfrm>
            <a:off x="2644" y="849126"/>
            <a:ext cx="9144000" cy="3883211"/>
          </a:xfrm>
          <a:prstGeom prst="rect">
            <a:avLst/>
          </a:prstGeom>
          <a:gradFill flip="none" rotWithShape="1">
            <a:gsLst>
              <a:gs pos="0">
                <a:schemeClr val="tx1">
                  <a:alpha val="0"/>
                  <a:lumMod val="0"/>
                </a:schemeClr>
              </a:gs>
              <a:gs pos="23000">
                <a:schemeClr val="tx1">
                  <a:lumMod val="0"/>
                  <a:alpha val="0"/>
                </a:schemeClr>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7" name="Bilde 16">
            <a:extLst>
              <a:ext uri="{FF2B5EF4-FFF2-40B4-BE49-F238E27FC236}">
                <a16:creationId xmlns:a16="http://schemas.microsoft.com/office/drawing/2014/main" id="{379AE0DF-C095-4047-B942-41466A6F1CD0}"/>
              </a:ext>
            </a:extLst>
          </p:cNvPr>
          <p:cNvPicPr>
            <a:picLocks noChangeAspect="1"/>
          </p:cNvPicPr>
          <p:nvPr userDrawn="1"/>
        </p:nvPicPr>
        <p:blipFill>
          <a:blip r:embed="rId3"/>
          <a:stretch>
            <a:fillRect/>
          </a:stretch>
        </p:blipFill>
        <p:spPr>
          <a:xfrm>
            <a:off x="0" y="842963"/>
            <a:ext cx="9144000" cy="57091"/>
          </a:xfrm>
          <a:prstGeom prst="rect">
            <a:avLst/>
          </a:prstGeom>
        </p:spPr>
      </p:pic>
      <p:sp>
        <p:nvSpPr>
          <p:cNvPr id="18" name="Plassholder for bunntekst 4">
            <a:extLst>
              <a:ext uri="{FF2B5EF4-FFF2-40B4-BE49-F238E27FC236}">
                <a16:creationId xmlns:a16="http://schemas.microsoft.com/office/drawing/2014/main" id="{7878C88E-84F1-42C0-8608-568E69DC9C72}"/>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9" name="Plassholder for lysbildenummer 5">
            <a:extLst>
              <a:ext uri="{FF2B5EF4-FFF2-40B4-BE49-F238E27FC236}">
                <a16:creationId xmlns:a16="http://schemas.microsoft.com/office/drawing/2014/main" id="{1E5CE689-33CF-4170-B57C-4EF6C12A3B69}"/>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0" name="Plassholder for dato 3">
            <a:extLst>
              <a:ext uri="{FF2B5EF4-FFF2-40B4-BE49-F238E27FC236}">
                <a16:creationId xmlns:a16="http://schemas.microsoft.com/office/drawing/2014/main" id="{CEEDE83B-8388-4A84-99CC-34EAB7DD949C}"/>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03.12.2024</a:t>
            </a:fld>
            <a:endParaRPr lang="en-GB" dirty="0"/>
          </a:p>
        </p:txBody>
      </p:sp>
      <p:sp>
        <p:nvSpPr>
          <p:cNvPr id="21" name="Tittel 1">
            <a:extLst>
              <a:ext uri="{FF2B5EF4-FFF2-40B4-BE49-F238E27FC236}">
                <a16:creationId xmlns:a16="http://schemas.microsoft.com/office/drawing/2014/main" id="{58FC4754-8705-4A82-86E2-EC638942BD49}"/>
              </a:ext>
            </a:extLst>
          </p:cNvPr>
          <p:cNvSpPr>
            <a:spLocks noGrp="1"/>
          </p:cNvSpPr>
          <p:nvPr>
            <p:ph type="ctrTitle" hasCustomPrompt="1"/>
          </p:nvPr>
        </p:nvSpPr>
        <p:spPr>
          <a:xfrm>
            <a:off x="3708002"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22" name="Undertittel 2">
            <a:extLst>
              <a:ext uri="{FF2B5EF4-FFF2-40B4-BE49-F238E27FC236}">
                <a16:creationId xmlns:a16="http://schemas.microsoft.com/office/drawing/2014/main" id="{88740514-905C-4394-BE01-EB6A1845DE5E}"/>
              </a:ext>
            </a:extLst>
          </p:cNvPr>
          <p:cNvSpPr>
            <a:spLocks noGrp="1"/>
          </p:cNvSpPr>
          <p:nvPr>
            <p:ph type="subTitle" idx="1"/>
          </p:nvPr>
        </p:nvSpPr>
        <p:spPr>
          <a:xfrm>
            <a:off x="3708002" y="2490382"/>
            <a:ext cx="4895983" cy="1810155"/>
          </a:xfrm>
        </p:spPr>
        <p:txBody>
          <a:bodyPr>
            <a:normAutofit/>
          </a:bodyPr>
          <a:lstStyle>
            <a:lvl1pPr marL="0" indent="0" algn="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
        <p:nvSpPr>
          <p:cNvPr id="12" name="Text Box 9">
            <a:extLst>
              <a:ext uri="{FF2B5EF4-FFF2-40B4-BE49-F238E27FC236}">
                <a16:creationId xmlns:a16="http://schemas.microsoft.com/office/drawing/2014/main" id="{B3495B67-4824-4618-BF26-55C0559A0213}"/>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600" b="1" kern="1200" dirty="0">
                <a:solidFill>
                  <a:schemeClr val="tx1"/>
                </a:solidFill>
                <a:effectLst/>
                <a:latin typeface="+mj-lt"/>
                <a:ea typeface="Arial" charset="0"/>
                <a:cs typeface="Arial" charset="0"/>
              </a:rPr>
              <a:t>NORWEGIAN POLICE</a:t>
            </a:r>
            <a:endParaRPr lang="nb-NO" sz="600" b="1" kern="1200" dirty="0">
              <a:solidFill>
                <a:schemeClr val="tx1"/>
              </a:solidFill>
              <a:effectLst/>
              <a:latin typeface="+mj-lt"/>
              <a:ea typeface="Arial" charset="0"/>
              <a:cs typeface="Arial"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rside – Trygghet i det digitale rom A">
    <p:spTree>
      <p:nvGrpSpPr>
        <p:cNvPr id="1" name=""/>
        <p:cNvGrpSpPr/>
        <p:nvPr/>
      </p:nvGrpSpPr>
      <p:grpSpPr>
        <a:xfrm>
          <a:off x="0" y="0"/>
          <a:ext cx="0" cy="0"/>
          <a:chOff x="0" y="0"/>
          <a:chExt cx="0" cy="0"/>
        </a:xfrm>
      </p:grpSpPr>
      <p:pic>
        <p:nvPicPr>
          <p:cNvPr id="12" name="Bilde 1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842963"/>
            <a:ext cx="9144000" cy="3889375"/>
          </a:xfrm>
          <a:prstGeom prst="rect">
            <a:avLst/>
          </a:prstGeom>
        </p:spPr>
      </p:pic>
      <p:pic>
        <p:nvPicPr>
          <p:cNvPr id="17" name="Bilde 16">
            <a:extLst>
              <a:ext uri="{FF2B5EF4-FFF2-40B4-BE49-F238E27FC236}">
                <a16:creationId xmlns:a16="http://schemas.microsoft.com/office/drawing/2014/main" id="{E4DA1A8D-7F6B-47DB-A70B-BFC52304EC33}"/>
              </a:ext>
            </a:extLst>
          </p:cNvPr>
          <p:cNvPicPr>
            <a:picLocks noChangeAspect="1"/>
          </p:cNvPicPr>
          <p:nvPr userDrawn="1"/>
        </p:nvPicPr>
        <p:blipFill>
          <a:blip r:embed="rId3"/>
          <a:stretch>
            <a:fillRect/>
          </a:stretch>
        </p:blipFill>
        <p:spPr>
          <a:xfrm>
            <a:off x="0" y="842963"/>
            <a:ext cx="9144000" cy="57091"/>
          </a:xfrm>
          <a:prstGeom prst="rect">
            <a:avLst/>
          </a:prstGeom>
        </p:spPr>
      </p:pic>
      <p:sp>
        <p:nvSpPr>
          <p:cNvPr id="18" name="Plassholder for bunntekst 4">
            <a:extLst>
              <a:ext uri="{FF2B5EF4-FFF2-40B4-BE49-F238E27FC236}">
                <a16:creationId xmlns:a16="http://schemas.microsoft.com/office/drawing/2014/main" id="{550A075A-76A5-4ED9-9E8B-353A06C19797}"/>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9" name="Plassholder for lysbildenummer 5">
            <a:extLst>
              <a:ext uri="{FF2B5EF4-FFF2-40B4-BE49-F238E27FC236}">
                <a16:creationId xmlns:a16="http://schemas.microsoft.com/office/drawing/2014/main" id="{4687B216-DA1D-4221-8BF6-F5466E600A73}"/>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0" name="Plassholder for dato 3">
            <a:extLst>
              <a:ext uri="{FF2B5EF4-FFF2-40B4-BE49-F238E27FC236}">
                <a16:creationId xmlns:a16="http://schemas.microsoft.com/office/drawing/2014/main" id="{2DE14D3D-01B8-423B-8612-BC2F3F0A05E1}"/>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03.12.2024</a:t>
            </a:fld>
            <a:endParaRPr lang="en-GB" dirty="0"/>
          </a:p>
        </p:txBody>
      </p:sp>
      <p:sp>
        <p:nvSpPr>
          <p:cNvPr id="21" name="Tittel 1">
            <a:extLst>
              <a:ext uri="{FF2B5EF4-FFF2-40B4-BE49-F238E27FC236}">
                <a16:creationId xmlns:a16="http://schemas.microsoft.com/office/drawing/2014/main" id="{2964BAB5-93AC-471E-B7D9-BF70A283999F}"/>
              </a:ext>
            </a:extLst>
          </p:cNvPr>
          <p:cNvSpPr>
            <a:spLocks noGrp="1"/>
          </p:cNvSpPr>
          <p:nvPr>
            <p:ph type="ctrTitle" hasCustomPrompt="1"/>
          </p:nvPr>
        </p:nvSpPr>
        <p:spPr>
          <a:xfrm>
            <a:off x="3708002"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22" name="Undertittel 2">
            <a:extLst>
              <a:ext uri="{FF2B5EF4-FFF2-40B4-BE49-F238E27FC236}">
                <a16:creationId xmlns:a16="http://schemas.microsoft.com/office/drawing/2014/main" id="{2D1EC2F9-DE9A-4B1F-BCFD-5D80A90B0689}"/>
              </a:ext>
            </a:extLst>
          </p:cNvPr>
          <p:cNvSpPr>
            <a:spLocks noGrp="1"/>
          </p:cNvSpPr>
          <p:nvPr>
            <p:ph type="subTitle" idx="1"/>
          </p:nvPr>
        </p:nvSpPr>
        <p:spPr>
          <a:xfrm>
            <a:off x="3708002" y="2490382"/>
            <a:ext cx="4895983" cy="1810155"/>
          </a:xfrm>
        </p:spPr>
        <p:txBody>
          <a:bodyPr>
            <a:normAutofit/>
          </a:bodyPr>
          <a:lstStyle>
            <a:lvl1pPr marL="0" indent="0" algn="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
        <p:nvSpPr>
          <p:cNvPr id="9" name="Text Box 9">
            <a:extLst>
              <a:ext uri="{FF2B5EF4-FFF2-40B4-BE49-F238E27FC236}">
                <a16:creationId xmlns:a16="http://schemas.microsoft.com/office/drawing/2014/main" id="{5FE03535-4FAB-43E3-BBE5-A4E1E7B32075}"/>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600" b="1" kern="1200" dirty="0">
                <a:solidFill>
                  <a:schemeClr val="tx1"/>
                </a:solidFill>
                <a:effectLst/>
                <a:latin typeface="+mj-lt"/>
                <a:ea typeface="Arial" charset="0"/>
                <a:cs typeface="Arial" charset="0"/>
              </a:rPr>
              <a:t>NORWEGIAN POLICE</a:t>
            </a:r>
            <a:endParaRPr lang="nb-NO" sz="600" b="1" kern="1200" dirty="0">
              <a:solidFill>
                <a:schemeClr val="tx1"/>
              </a:solidFill>
              <a:effectLst/>
              <a:latin typeface="+mj-lt"/>
              <a:ea typeface="Arial" charset="0"/>
              <a:cs typeface="Arial"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rside – Vold og overgrep mot barn">
    <p:spTree>
      <p:nvGrpSpPr>
        <p:cNvPr id="1" name=""/>
        <p:cNvGrpSpPr/>
        <p:nvPr/>
      </p:nvGrpSpPr>
      <p:grpSpPr>
        <a:xfrm>
          <a:off x="0" y="0"/>
          <a:ext cx="0" cy="0"/>
          <a:chOff x="0" y="0"/>
          <a:chExt cx="0" cy="0"/>
        </a:xfrm>
      </p:grpSpPr>
      <p:pic>
        <p:nvPicPr>
          <p:cNvPr id="7" name="Bild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842963"/>
            <a:ext cx="9144000" cy="3889375"/>
          </a:xfrm>
          <a:prstGeom prst="rect">
            <a:avLst/>
          </a:prstGeom>
        </p:spPr>
      </p:pic>
      <p:pic>
        <p:nvPicPr>
          <p:cNvPr id="15" name="Bilde 14">
            <a:extLst>
              <a:ext uri="{FF2B5EF4-FFF2-40B4-BE49-F238E27FC236}">
                <a16:creationId xmlns:a16="http://schemas.microsoft.com/office/drawing/2014/main" id="{AA80F646-8BB1-4F03-8D8D-31703E9C03A3}"/>
              </a:ext>
            </a:extLst>
          </p:cNvPr>
          <p:cNvPicPr>
            <a:picLocks noChangeAspect="1"/>
          </p:cNvPicPr>
          <p:nvPr userDrawn="1"/>
        </p:nvPicPr>
        <p:blipFill>
          <a:blip r:embed="rId3"/>
          <a:stretch>
            <a:fillRect/>
          </a:stretch>
        </p:blipFill>
        <p:spPr>
          <a:xfrm>
            <a:off x="0" y="842963"/>
            <a:ext cx="9144000" cy="57091"/>
          </a:xfrm>
          <a:prstGeom prst="rect">
            <a:avLst/>
          </a:prstGeom>
        </p:spPr>
      </p:pic>
      <p:sp>
        <p:nvSpPr>
          <p:cNvPr id="23" name="Plassholder for bunntekst 4">
            <a:extLst>
              <a:ext uri="{FF2B5EF4-FFF2-40B4-BE49-F238E27FC236}">
                <a16:creationId xmlns:a16="http://schemas.microsoft.com/office/drawing/2014/main" id="{460D9DD0-47D6-4BC1-9602-6CEE3EF5184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24" name="Plassholder for lysbildenummer 5">
            <a:extLst>
              <a:ext uri="{FF2B5EF4-FFF2-40B4-BE49-F238E27FC236}">
                <a16:creationId xmlns:a16="http://schemas.microsoft.com/office/drawing/2014/main" id="{0AB3B823-8003-411B-B448-E72DC75BCA4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5" name="Plassholder for dato 3">
            <a:extLst>
              <a:ext uri="{FF2B5EF4-FFF2-40B4-BE49-F238E27FC236}">
                <a16:creationId xmlns:a16="http://schemas.microsoft.com/office/drawing/2014/main" id="{0E44960D-8171-436A-BDCB-E46249E2D752}"/>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03.12.2024</a:t>
            </a:fld>
            <a:endParaRPr lang="en-GB" dirty="0"/>
          </a:p>
        </p:txBody>
      </p:sp>
      <p:sp>
        <p:nvSpPr>
          <p:cNvPr id="26" name="Tittel 1">
            <a:extLst>
              <a:ext uri="{FF2B5EF4-FFF2-40B4-BE49-F238E27FC236}">
                <a16:creationId xmlns:a16="http://schemas.microsoft.com/office/drawing/2014/main" id="{822F913D-4ACB-48F4-931F-161D2E3E338C}"/>
              </a:ext>
            </a:extLst>
          </p:cNvPr>
          <p:cNvSpPr>
            <a:spLocks noGrp="1"/>
          </p:cNvSpPr>
          <p:nvPr>
            <p:ph type="ctrTitle" hasCustomPrompt="1"/>
          </p:nvPr>
        </p:nvSpPr>
        <p:spPr>
          <a:xfrm>
            <a:off x="3708002"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27" name="Undertittel 2">
            <a:extLst>
              <a:ext uri="{FF2B5EF4-FFF2-40B4-BE49-F238E27FC236}">
                <a16:creationId xmlns:a16="http://schemas.microsoft.com/office/drawing/2014/main" id="{35C8921B-0855-41F1-934D-7632DE3A5892}"/>
              </a:ext>
            </a:extLst>
          </p:cNvPr>
          <p:cNvSpPr>
            <a:spLocks noGrp="1"/>
          </p:cNvSpPr>
          <p:nvPr>
            <p:ph type="subTitle" idx="1"/>
          </p:nvPr>
        </p:nvSpPr>
        <p:spPr>
          <a:xfrm>
            <a:off x="3708002" y="2490382"/>
            <a:ext cx="4895983" cy="1810155"/>
          </a:xfrm>
        </p:spPr>
        <p:txBody>
          <a:bodyPr>
            <a:normAutofit/>
          </a:bodyPr>
          <a:lstStyle>
            <a:lvl1pPr marL="0" indent="0" algn="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
        <p:nvSpPr>
          <p:cNvPr id="9" name="Text Box 9">
            <a:extLst>
              <a:ext uri="{FF2B5EF4-FFF2-40B4-BE49-F238E27FC236}">
                <a16:creationId xmlns:a16="http://schemas.microsoft.com/office/drawing/2014/main" id="{46D276DA-5FD8-4CCE-B977-19F5B307912A}"/>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600" b="1" kern="1200" dirty="0">
                <a:solidFill>
                  <a:schemeClr val="tx1"/>
                </a:solidFill>
                <a:effectLst/>
                <a:latin typeface="+mj-lt"/>
                <a:ea typeface="Arial" charset="0"/>
                <a:cs typeface="Arial" charset="0"/>
              </a:rPr>
              <a:t>NORWEGIAN POLICE</a:t>
            </a:r>
            <a:endParaRPr lang="nb-NO" sz="600" b="1" kern="1200" dirty="0">
              <a:solidFill>
                <a:schemeClr val="tx1"/>
              </a:solidFill>
              <a:effectLst/>
              <a:latin typeface="+mj-lt"/>
              <a:ea typeface="Arial" charset="0"/>
              <a:cs typeface="Arial"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p:bg>
      <p:bgPr>
        <a:gradFill>
          <a:gsLst>
            <a:gs pos="0">
              <a:schemeClr val="accent1">
                <a:lumMod val="5000"/>
                <a:lumOff val="95000"/>
              </a:schemeClr>
            </a:gs>
            <a:gs pos="83000">
              <a:schemeClr val="accent5"/>
            </a:gs>
            <a:gs pos="100000">
              <a:schemeClr val="accent1">
                <a:lumMod val="30000"/>
                <a:lumOff val="70000"/>
              </a:schemeClr>
            </a:gs>
          </a:gsLst>
          <a:lin ang="1800000" scaled="0"/>
        </a:gradFill>
        <a:effectLst/>
      </p:bgPr>
    </p:bg>
    <p:spTree>
      <p:nvGrpSpPr>
        <p:cNvPr id="1" name=""/>
        <p:cNvGrpSpPr/>
        <p:nvPr/>
      </p:nvGrpSpPr>
      <p:grpSpPr>
        <a:xfrm>
          <a:off x="0" y="0"/>
          <a:ext cx="0" cy="0"/>
          <a:chOff x="0" y="0"/>
          <a:chExt cx="0" cy="0"/>
        </a:xfrm>
      </p:grpSpPr>
      <p:pic>
        <p:nvPicPr>
          <p:cNvPr id="3" name="Bilde 2"/>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t="-1" b="-1"/>
          <a:stretch/>
        </p:blipFill>
        <p:spPr>
          <a:xfrm>
            <a:off x="0" y="842962"/>
            <a:ext cx="9166532" cy="3889375"/>
          </a:xfrm>
          <a:prstGeom prst="rect">
            <a:avLst/>
          </a:prstGeom>
        </p:spPr>
      </p:pic>
      <p:sp>
        <p:nvSpPr>
          <p:cNvPr id="28" name="Plassholder for tekst 2"/>
          <p:cNvSpPr>
            <a:spLocks noGrp="1"/>
          </p:cNvSpPr>
          <p:nvPr>
            <p:ph type="body" sz="quarter" idx="15" hasCustomPrompt="1"/>
          </p:nvPr>
        </p:nvSpPr>
        <p:spPr>
          <a:xfrm>
            <a:off x="2723566" y="1607043"/>
            <a:ext cx="669758" cy="328269"/>
          </a:xfrm>
        </p:spPr>
        <p:txBody>
          <a:bodyPr>
            <a:noAutofit/>
          </a:bodyPr>
          <a:lstStyle>
            <a:lvl1pPr marL="0" indent="0" algn="r">
              <a:buNone/>
              <a:defRPr sz="1600" b="1">
                <a:solidFill>
                  <a:schemeClr val="accent5"/>
                </a:solidFill>
              </a:defRPr>
            </a:lvl1pPr>
          </a:lstStyle>
          <a:p>
            <a:pPr lvl="0"/>
            <a:r>
              <a:rPr lang="nb-NO" dirty="0"/>
              <a:t>##</a:t>
            </a:r>
            <a:endParaRPr lang="en-GB" dirty="0"/>
          </a:p>
        </p:txBody>
      </p:sp>
      <p:sp>
        <p:nvSpPr>
          <p:cNvPr id="29" name="Plassholder for tekst 11"/>
          <p:cNvSpPr>
            <a:spLocks noGrp="1"/>
          </p:cNvSpPr>
          <p:nvPr>
            <p:ph type="body" sz="quarter" idx="16" hasCustomPrompt="1"/>
          </p:nvPr>
        </p:nvSpPr>
        <p:spPr>
          <a:xfrm>
            <a:off x="3544163" y="1607043"/>
            <a:ext cx="5091708" cy="328269"/>
          </a:xfrm>
        </p:spPr>
        <p:txBody>
          <a:bodyPr>
            <a:normAutofit/>
          </a:bodyPr>
          <a:lstStyle>
            <a:lvl1pPr marL="0" indent="0">
              <a:buFont typeface="Arial" charset="0"/>
              <a:buNone/>
              <a:defRPr sz="1600" b="0">
                <a:solidFill>
                  <a:schemeClr val="bg1"/>
                </a:solidFill>
              </a:defRPr>
            </a:lvl1pPr>
            <a:lvl2pPr marL="144000" indent="0">
              <a:buNone/>
              <a:defRPr>
                <a:solidFill>
                  <a:schemeClr val="bg1"/>
                </a:solidFill>
              </a:defRPr>
            </a:lvl2pPr>
            <a:lvl3pPr marL="288000" indent="0">
              <a:buNone/>
              <a:defRPr>
                <a:solidFill>
                  <a:schemeClr val="bg1"/>
                </a:solidFill>
              </a:defRPr>
            </a:lvl3pPr>
            <a:lvl4pPr marL="432000" indent="0">
              <a:buNone/>
              <a:defRPr>
                <a:solidFill>
                  <a:schemeClr val="bg1"/>
                </a:solidFill>
              </a:defRPr>
            </a:lvl4pPr>
            <a:lvl5pPr marL="504000" indent="0">
              <a:buNone/>
              <a:defRPr>
                <a:solidFill>
                  <a:schemeClr val="bg1"/>
                </a:solidFill>
              </a:defRPr>
            </a:lvl5pPr>
          </a:lstStyle>
          <a:p>
            <a:pPr lvl="0"/>
            <a:r>
              <a:rPr lang="nb-NO" noProof="0" dirty="0"/>
              <a:t>Agendapunkt</a:t>
            </a:r>
            <a:endParaRPr lang="en-GB" dirty="0"/>
          </a:p>
        </p:txBody>
      </p:sp>
      <p:sp>
        <p:nvSpPr>
          <p:cNvPr id="23" name="Plassholder for tekst 2">
            <a:extLst>
              <a:ext uri="{FF2B5EF4-FFF2-40B4-BE49-F238E27FC236}">
                <a16:creationId xmlns:a16="http://schemas.microsoft.com/office/drawing/2014/main" id="{7AE6F550-CE4D-4130-8C20-FE7497CDBEDD}"/>
              </a:ext>
            </a:extLst>
          </p:cNvPr>
          <p:cNvSpPr>
            <a:spLocks noGrp="1"/>
          </p:cNvSpPr>
          <p:nvPr>
            <p:ph type="body" sz="quarter" idx="17" hasCustomPrompt="1"/>
          </p:nvPr>
        </p:nvSpPr>
        <p:spPr>
          <a:xfrm>
            <a:off x="2723566" y="1948406"/>
            <a:ext cx="669758" cy="328269"/>
          </a:xfrm>
        </p:spPr>
        <p:txBody>
          <a:bodyPr>
            <a:noAutofit/>
          </a:bodyPr>
          <a:lstStyle>
            <a:lvl1pPr marL="0" indent="0" algn="r">
              <a:buNone/>
              <a:defRPr sz="1600" b="1">
                <a:solidFill>
                  <a:schemeClr val="accent5"/>
                </a:solidFill>
              </a:defRPr>
            </a:lvl1pPr>
          </a:lstStyle>
          <a:p>
            <a:pPr lvl="0"/>
            <a:r>
              <a:rPr lang="nb-NO" dirty="0"/>
              <a:t>##</a:t>
            </a:r>
            <a:endParaRPr lang="en-GB" dirty="0"/>
          </a:p>
        </p:txBody>
      </p:sp>
      <p:sp>
        <p:nvSpPr>
          <p:cNvPr id="24" name="Plassholder for tekst 11">
            <a:extLst>
              <a:ext uri="{FF2B5EF4-FFF2-40B4-BE49-F238E27FC236}">
                <a16:creationId xmlns:a16="http://schemas.microsoft.com/office/drawing/2014/main" id="{102BB842-0CB7-4DC2-99CE-7E2AB38C9649}"/>
              </a:ext>
            </a:extLst>
          </p:cNvPr>
          <p:cNvSpPr>
            <a:spLocks noGrp="1"/>
          </p:cNvSpPr>
          <p:nvPr>
            <p:ph type="body" sz="quarter" idx="18" hasCustomPrompt="1"/>
          </p:nvPr>
        </p:nvSpPr>
        <p:spPr>
          <a:xfrm>
            <a:off x="3544163" y="1948406"/>
            <a:ext cx="5091708" cy="328269"/>
          </a:xfrm>
        </p:spPr>
        <p:txBody>
          <a:bodyPr>
            <a:normAutofit/>
          </a:bodyPr>
          <a:lstStyle>
            <a:lvl1pPr marL="0" indent="0">
              <a:buFont typeface="Arial" charset="0"/>
              <a:buNone/>
              <a:defRPr sz="1600" b="0">
                <a:solidFill>
                  <a:schemeClr val="bg1"/>
                </a:solidFill>
              </a:defRPr>
            </a:lvl1pPr>
            <a:lvl2pPr marL="144000" indent="0">
              <a:buNone/>
              <a:defRPr>
                <a:solidFill>
                  <a:schemeClr val="bg1"/>
                </a:solidFill>
              </a:defRPr>
            </a:lvl2pPr>
            <a:lvl3pPr marL="288000" indent="0">
              <a:buNone/>
              <a:defRPr>
                <a:solidFill>
                  <a:schemeClr val="bg1"/>
                </a:solidFill>
              </a:defRPr>
            </a:lvl3pPr>
            <a:lvl4pPr marL="432000" indent="0">
              <a:buNone/>
              <a:defRPr>
                <a:solidFill>
                  <a:schemeClr val="bg1"/>
                </a:solidFill>
              </a:defRPr>
            </a:lvl4pPr>
            <a:lvl5pPr marL="504000" indent="0">
              <a:buNone/>
              <a:defRPr>
                <a:solidFill>
                  <a:schemeClr val="bg1"/>
                </a:solidFill>
              </a:defRPr>
            </a:lvl5pPr>
          </a:lstStyle>
          <a:p>
            <a:pPr lvl="0"/>
            <a:r>
              <a:rPr lang="nb-NO" noProof="0" dirty="0"/>
              <a:t>Agendapunkt</a:t>
            </a:r>
            <a:endParaRPr lang="en-GB" dirty="0"/>
          </a:p>
        </p:txBody>
      </p:sp>
      <p:sp>
        <p:nvSpPr>
          <p:cNvPr id="25" name="Plassholder for tekst 2">
            <a:extLst>
              <a:ext uri="{FF2B5EF4-FFF2-40B4-BE49-F238E27FC236}">
                <a16:creationId xmlns:a16="http://schemas.microsoft.com/office/drawing/2014/main" id="{B362D680-C139-472F-8981-74E3C70D107D}"/>
              </a:ext>
            </a:extLst>
          </p:cNvPr>
          <p:cNvSpPr>
            <a:spLocks noGrp="1"/>
          </p:cNvSpPr>
          <p:nvPr>
            <p:ph type="body" sz="quarter" idx="19" hasCustomPrompt="1"/>
          </p:nvPr>
        </p:nvSpPr>
        <p:spPr>
          <a:xfrm>
            <a:off x="2723566" y="2289769"/>
            <a:ext cx="669758" cy="328269"/>
          </a:xfrm>
        </p:spPr>
        <p:txBody>
          <a:bodyPr>
            <a:noAutofit/>
          </a:bodyPr>
          <a:lstStyle>
            <a:lvl1pPr marL="0" indent="0" algn="r">
              <a:buNone/>
              <a:defRPr sz="1600" b="1">
                <a:solidFill>
                  <a:schemeClr val="accent5"/>
                </a:solidFill>
              </a:defRPr>
            </a:lvl1pPr>
          </a:lstStyle>
          <a:p>
            <a:pPr lvl="0"/>
            <a:r>
              <a:rPr lang="nb-NO" dirty="0"/>
              <a:t>##</a:t>
            </a:r>
            <a:endParaRPr lang="en-GB" dirty="0"/>
          </a:p>
        </p:txBody>
      </p:sp>
      <p:sp>
        <p:nvSpPr>
          <p:cNvPr id="38" name="Plassholder for tekst 11">
            <a:extLst>
              <a:ext uri="{FF2B5EF4-FFF2-40B4-BE49-F238E27FC236}">
                <a16:creationId xmlns:a16="http://schemas.microsoft.com/office/drawing/2014/main" id="{7F30533F-EA00-4CB9-B056-775C09C4105D}"/>
              </a:ext>
            </a:extLst>
          </p:cNvPr>
          <p:cNvSpPr>
            <a:spLocks noGrp="1"/>
          </p:cNvSpPr>
          <p:nvPr>
            <p:ph type="body" sz="quarter" idx="20" hasCustomPrompt="1"/>
          </p:nvPr>
        </p:nvSpPr>
        <p:spPr>
          <a:xfrm>
            <a:off x="3544163" y="2289769"/>
            <a:ext cx="5091708" cy="328269"/>
          </a:xfrm>
        </p:spPr>
        <p:txBody>
          <a:bodyPr>
            <a:normAutofit/>
          </a:bodyPr>
          <a:lstStyle>
            <a:lvl1pPr marL="0" indent="0">
              <a:buFont typeface="Arial" charset="0"/>
              <a:buNone/>
              <a:defRPr sz="1600" b="0">
                <a:solidFill>
                  <a:schemeClr val="bg1"/>
                </a:solidFill>
              </a:defRPr>
            </a:lvl1pPr>
            <a:lvl2pPr marL="144000" indent="0">
              <a:buNone/>
              <a:defRPr>
                <a:solidFill>
                  <a:schemeClr val="bg1"/>
                </a:solidFill>
              </a:defRPr>
            </a:lvl2pPr>
            <a:lvl3pPr marL="288000" indent="0">
              <a:buNone/>
              <a:defRPr>
                <a:solidFill>
                  <a:schemeClr val="bg1"/>
                </a:solidFill>
              </a:defRPr>
            </a:lvl3pPr>
            <a:lvl4pPr marL="432000" indent="0">
              <a:buNone/>
              <a:defRPr>
                <a:solidFill>
                  <a:schemeClr val="bg1"/>
                </a:solidFill>
              </a:defRPr>
            </a:lvl4pPr>
            <a:lvl5pPr marL="504000" indent="0">
              <a:buNone/>
              <a:defRPr>
                <a:solidFill>
                  <a:schemeClr val="bg1"/>
                </a:solidFill>
              </a:defRPr>
            </a:lvl5pPr>
          </a:lstStyle>
          <a:p>
            <a:pPr lvl="0"/>
            <a:r>
              <a:rPr lang="nb-NO" noProof="0" dirty="0"/>
              <a:t>Agendapunkt</a:t>
            </a:r>
            <a:endParaRPr lang="en-GB" dirty="0"/>
          </a:p>
        </p:txBody>
      </p:sp>
      <p:sp>
        <p:nvSpPr>
          <p:cNvPr id="39" name="Plassholder for tekst 2">
            <a:extLst>
              <a:ext uri="{FF2B5EF4-FFF2-40B4-BE49-F238E27FC236}">
                <a16:creationId xmlns:a16="http://schemas.microsoft.com/office/drawing/2014/main" id="{85F11221-3E3F-414A-819E-D0E58A944110}"/>
              </a:ext>
            </a:extLst>
          </p:cNvPr>
          <p:cNvSpPr>
            <a:spLocks noGrp="1"/>
          </p:cNvSpPr>
          <p:nvPr>
            <p:ph type="body" sz="quarter" idx="21" hasCustomPrompt="1"/>
          </p:nvPr>
        </p:nvSpPr>
        <p:spPr>
          <a:xfrm>
            <a:off x="2723566" y="2631132"/>
            <a:ext cx="669758" cy="328269"/>
          </a:xfrm>
        </p:spPr>
        <p:txBody>
          <a:bodyPr>
            <a:noAutofit/>
          </a:bodyPr>
          <a:lstStyle>
            <a:lvl1pPr marL="0" indent="0" algn="r">
              <a:buNone/>
              <a:defRPr sz="1600" b="1">
                <a:solidFill>
                  <a:schemeClr val="accent5"/>
                </a:solidFill>
              </a:defRPr>
            </a:lvl1pPr>
          </a:lstStyle>
          <a:p>
            <a:pPr lvl="0"/>
            <a:r>
              <a:rPr lang="nb-NO" dirty="0"/>
              <a:t>##</a:t>
            </a:r>
            <a:endParaRPr lang="en-GB" dirty="0"/>
          </a:p>
        </p:txBody>
      </p:sp>
      <p:sp>
        <p:nvSpPr>
          <p:cNvPr id="40" name="Plassholder for tekst 11">
            <a:extLst>
              <a:ext uri="{FF2B5EF4-FFF2-40B4-BE49-F238E27FC236}">
                <a16:creationId xmlns:a16="http://schemas.microsoft.com/office/drawing/2014/main" id="{2F8AD391-B811-4286-BA38-29368C78F8E6}"/>
              </a:ext>
            </a:extLst>
          </p:cNvPr>
          <p:cNvSpPr>
            <a:spLocks noGrp="1"/>
          </p:cNvSpPr>
          <p:nvPr>
            <p:ph type="body" sz="quarter" idx="22" hasCustomPrompt="1"/>
          </p:nvPr>
        </p:nvSpPr>
        <p:spPr>
          <a:xfrm>
            <a:off x="3544163" y="2631132"/>
            <a:ext cx="5091708" cy="328269"/>
          </a:xfrm>
        </p:spPr>
        <p:txBody>
          <a:bodyPr>
            <a:normAutofit/>
          </a:bodyPr>
          <a:lstStyle>
            <a:lvl1pPr marL="0" indent="0">
              <a:buFont typeface="Arial" charset="0"/>
              <a:buNone/>
              <a:defRPr sz="1600" b="0">
                <a:solidFill>
                  <a:schemeClr val="bg1"/>
                </a:solidFill>
              </a:defRPr>
            </a:lvl1pPr>
            <a:lvl2pPr marL="144000" indent="0">
              <a:buNone/>
              <a:defRPr>
                <a:solidFill>
                  <a:schemeClr val="bg1"/>
                </a:solidFill>
              </a:defRPr>
            </a:lvl2pPr>
            <a:lvl3pPr marL="288000" indent="0">
              <a:buNone/>
              <a:defRPr>
                <a:solidFill>
                  <a:schemeClr val="bg1"/>
                </a:solidFill>
              </a:defRPr>
            </a:lvl3pPr>
            <a:lvl4pPr marL="432000" indent="0">
              <a:buNone/>
              <a:defRPr>
                <a:solidFill>
                  <a:schemeClr val="bg1"/>
                </a:solidFill>
              </a:defRPr>
            </a:lvl4pPr>
            <a:lvl5pPr marL="504000" indent="0">
              <a:buNone/>
              <a:defRPr>
                <a:solidFill>
                  <a:schemeClr val="bg1"/>
                </a:solidFill>
              </a:defRPr>
            </a:lvl5pPr>
          </a:lstStyle>
          <a:p>
            <a:pPr lvl="0"/>
            <a:r>
              <a:rPr lang="nb-NO" noProof="0" dirty="0"/>
              <a:t>Agendapunkt</a:t>
            </a:r>
            <a:endParaRPr lang="en-GB" dirty="0"/>
          </a:p>
        </p:txBody>
      </p:sp>
      <p:sp>
        <p:nvSpPr>
          <p:cNvPr id="41" name="Plassholder for tekst 2">
            <a:extLst>
              <a:ext uri="{FF2B5EF4-FFF2-40B4-BE49-F238E27FC236}">
                <a16:creationId xmlns:a16="http://schemas.microsoft.com/office/drawing/2014/main" id="{9B38E6DF-8866-4B89-8C93-F11C3485924E}"/>
              </a:ext>
            </a:extLst>
          </p:cNvPr>
          <p:cNvSpPr>
            <a:spLocks noGrp="1"/>
          </p:cNvSpPr>
          <p:nvPr>
            <p:ph type="body" sz="quarter" idx="23" hasCustomPrompt="1"/>
          </p:nvPr>
        </p:nvSpPr>
        <p:spPr>
          <a:xfrm>
            <a:off x="2723566" y="2972495"/>
            <a:ext cx="669758" cy="328269"/>
          </a:xfrm>
        </p:spPr>
        <p:txBody>
          <a:bodyPr>
            <a:noAutofit/>
          </a:bodyPr>
          <a:lstStyle>
            <a:lvl1pPr marL="0" indent="0" algn="r">
              <a:buNone/>
              <a:defRPr sz="1600" b="1">
                <a:solidFill>
                  <a:schemeClr val="accent5"/>
                </a:solidFill>
              </a:defRPr>
            </a:lvl1pPr>
          </a:lstStyle>
          <a:p>
            <a:pPr lvl="0"/>
            <a:r>
              <a:rPr lang="nb-NO" dirty="0"/>
              <a:t>##</a:t>
            </a:r>
            <a:endParaRPr lang="en-GB" dirty="0"/>
          </a:p>
        </p:txBody>
      </p:sp>
      <p:sp>
        <p:nvSpPr>
          <p:cNvPr id="42" name="Plassholder for tekst 11">
            <a:extLst>
              <a:ext uri="{FF2B5EF4-FFF2-40B4-BE49-F238E27FC236}">
                <a16:creationId xmlns:a16="http://schemas.microsoft.com/office/drawing/2014/main" id="{E7C0B5AA-676F-4185-93EE-4BE20CA0BFB3}"/>
              </a:ext>
            </a:extLst>
          </p:cNvPr>
          <p:cNvSpPr>
            <a:spLocks noGrp="1"/>
          </p:cNvSpPr>
          <p:nvPr>
            <p:ph type="body" sz="quarter" idx="24" hasCustomPrompt="1"/>
          </p:nvPr>
        </p:nvSpPr>
        <p:spPr>
          <a:xfrm>
            <a:off x="3544163" y="2972495"/>
            <a:ext cx="5091708" cy="328269"/>
          </a:xfrm>
        </p:spPr>
        <p:txBody>
          <a:bodyPr>
            <a:normAutofit/>
          </a:bodyPr>
          <a:lstStyle>
            <a:lvl1pPr marL="0" indent="0">
              <a:buFont typeface="Arial" charset="0"/>
              <a:buNone/>
              <a:defRPr sz="1600" b="0">
                <a:solidFill>
                  <a:schemeClr val="bg1"/>
                </a:solidFill>
              </a:defRPr>
            </a:lvl1pPr>
            <a:lvl2pPr marL="144000" indent="0">
              <a:buNone/>
              <a:defRPr>
                <a:solidFill>
                  <a:schemeClr val="bg1"/>
                </a:solidFill>
              </a:defRPr>
            </a:lvl2pPr>
            <a:lvl3pPr marL="288000" indent="0">
              <a:buNone/>
              <a:defRPr>
                <a:solidFill>
                  <a:schemeClr val="bg1"/>
                </a:solidFill>
              </a:defRPr>
            </a:lvl3pPr>
            <a:lvl4pPr marL="432000" indent="0">
              <a:buNone/>
              <a:defRPr>
                <a:solidFill>
                  <a:schemeClr val="bg1"/>
                </a:solidFill>
              </a:defRPr>
            </a:lvl4pPr>
            <a:lvl5pPr marL="504000" indent="0">
              <a:buNone/>
              <a:defRPr>
                <a:solidFill>
                  <a:schemeClr val="bg1"/>
                </a:solidFill>
              </a:defRPr>
            </a:lvl5pPr>
          </a:lstStyle>
          <a:p>
            <a:pPr lvl="0"/>
            <a:r>
              <a:rPr lang="nb-NO" noProof="0" dirty="0"/>
              <a:t>Agendapunkt</a:t>
            </a:r>
            <a:endParaRPr lang="en-GB" dirty="0"/>
          </a:p>
        </p:txBody>
      </p:sp>
      <p:sp>
        <p:nvSpPr>
          <p:cNvPr id="43" name="Plassholder for tekst 2">
            <a:extLst>
              <a:ext uri="{FF2B5EF4-FFF2-40B4-BE49-F238E27FC236}">
                <a16:creationId xmlns:a16="http://schemas.microsoft.com/office/drawing/2014/main" id="{F4101750-0BBD-4FBA-8812-1EDE535056DE}"/>
              </a:ext>
            </a:extLst>
          </p:cNvPr>
          <p:cNvSpPr>
            <a:spLocks noGrp="1"/>
          </p:cNvSpPr>
          <p:nvPr>
            <p:ph type="body" sz="quarter" idx="25" hasCustomPrompt="1"/>
          </p:nvPr>
        </p:nvSpPr>
        <p:spPr>
          <a:xfrm>
            <a:off x="2723566" y="3313858"/>
            <a:ext cx="669758" cy="328269"/>
          </a:xfrm>
        </p:spPr>
        <p:txBody>
          <a:bodyPr>
            <a:noAutofit/>
          </a:bodyPr>
          <a:lstStyle>
            <a:lvl1pPr marL="0" indent="0" algn="r">
              <a:buNone/>
              <a:defRPr sz="1600" b="1">
                <a:solidFill>
                  <a:schemeClr val="accent5"/>
                </a:solidFill>
              </a:defRPr>
            </a:lvl1pPr>
          </a:lstStyle>
          <a:p>
            <a:pPr lvl="0"/>
            <a:r>
              <a:rPr lang="nb-NO" dirty="0"/>
              <a:t>##</a:t>
            </a:r>
            <a:endParaRPr lang="en-GB" dirty="0"/>
          </a:p>
        </p:txBody>
      </p:sp>
      <p:sp>
        <p:nvSpPr>
          <p:cNvPr id="44" name="Plassholder for tekst 11">
            <a:extLst>
              <a:ext uri="{FF2B5EF4-FFF2-40B4-BE49-F238E27FC236}">
                <a16:creationId xmlns:a16="http://schemas.microsoft.com/office/drawing/2014/main" id="{53BBB4EE-207B-49F4-9256-418DA95989EC}"/>
              </a:ext>
            </a:extLst>
          </p:cNvPr>
          <p:cNvSpPr>
            <a:spLocks noGrp="1"/>
          </p:cNvSpPr>
          <p:nvPr>
            <p:ph type="body" sz="quarter" idx="26" hasCustomPrompt="1"/>
          </p:nvPr>
        </p:nvSpPr>
        <p:spPr>
          <a:xfrm>
            <a:off x="3544163" y="3313858"/>
            <a:ext cx="5091708" cy="328269"/>
          </a:xfrm>
        </p:spPr>
        <p:txBody>
          <a:bodyPr>
            <a:normAutofit/>
          </a:bodyPr>
          <a:lstStyle>
            <a:lvl1pPr marL="0" indent="0">
              <a:buFont typeface="Arial" charset="0"/>
              <a:buNone/>
              <a:defRPr sz="1600" b="0">
                <a:solidFill>
                  <a:schemeClr val="bg1"/>
                </a:solidFill>
              </a:defRPr>
            </a:lvl1pPr>
            <a:lvl2pPr marL="144000" indent="0">
              <a:buNone/>
              <a:defRPr>
                <a:solidFill>
                  <a:schemeClr val="bg1"/>
                </a:solidFill>
              </a:defRPr>
            </a:lvl2pPr>
            <a:lvl3pPr marL="288000" indent="0">
              <a:buNone/>
              <a:defRPr>
                <a:solidFill>
                  <a:schemeClr val="bg1"/>
                </a:solidFill>
              </a:defRPr>
            </a:lvl3pPr>
            <a:lvl4pPr marL="432000" indent="0">
              <a:buNone/>
              <a:defRPr>
                <a:solidFill>
                  <a:schemeClr val="bg1"/>
                </a:solidFill>
              </a:defRPr>
            </a:lvl4pPr>
            <a:lvl5pPr marL="504000" indent="0">
              <a:buNone/>
              <a:defRPr>
                <a:solidFill>
                  <a:schemeClr val="bg1"/>
                </a:solidFill>
              </a:defRPr>
            </a:lvl5pPr>
          </a:lstStyle>
          <a:p>
            <a:pPr lvl="0"/>
            <a:r>
              <a:rPr lang="nb-NO" noProof="0" dirty="0"/>
              <a:t>Agendapunkt</a:t>
            </a:r>
            <a:endParaRPr lang="en-GB" dirty="0"/>
          </a:p>
        </p:txBody>
      </p:sp>
      <p:sp>
        <p:nvSpPr>
          <p:cNvPr id="45" name="Plassholder for tekst 2">
            <a:extLst>
              <a:ext uri="{FF2B5EF4-FFF2-40B4-BE49-F238E27FC236}">
                <a16:creationId xmlns:a16="http://schemas.microsoft.com/office/drawing/2014/main" id="{CBF2D7C5-BF81-4B6D-A0F0-5CE470B4E459}"/>
              </a:ext>
            </a:extLst>
          </p:cNvPr>
          <p:cNvSpPr>
            <a:spLocks noGrp="1"/>
          </p:cNvSpPr>
          <p:nvPr>
            <p:ph type="body" sz="quarter" idx="27" hasCustomPrompt="1"/>
          </p:nvPr>
        </p:nvSpPr>
        <p:spPr>
          <a:xfrm>
            <a:off x="2723566" y="3655221"/>
            <a:ext cx="669758" cy="328269"/>
          </a:xfrm>
        </p:spPr>
        <p:txBody>
          <a:bodyPr>
            <a:noAutofit/>
          </a:bodyPr>
          <a:lstStyle>
            <a:lvl1pPr marL="0" indent="0" algn="r">
              <a:buNone/>
              <a:defRPr sz="1600" b="1">
                <a:solidFill>
                  <a:schemeClr val="accent5"/>
                </a:solidFill>
              </a:defRPr>
            </a:lvl1pPr>
          </a:lstStyle>
          <a:p>
            <a:pPr lvl="0"/>
            <a:r>
              <a:rPr lang="nb-NO" dirty="0"/>
              <a:t>##</a:t>
            </a:r>
            <a:endParaRPr lang="en-GB" dirty="0"/>
          </a:p>
        </p:txBody>
      </p:sp>
      <p:sp>
        <p:nvSpPr>
          <p:cNvPr id="46" name="Plassholder for tekst 11">
            <a:extLst>
              <a:ext uri="{FF2B5EF4-FFF2-40B4-BE49-F238E27FC236}">
                <a16:creationId xmlns:a16="http://schemas.microsoft.com/office/drawing/2014/main" id="{F6C53841-CC3B-4FE2-9C94-7CBEB9AB4310}"/>
              </a:ext>
            </a:extLst>
          </p:cNvPr>
          <p:cNvSpPr>
            <a:spLocks noGrp="1"/>
          </p:cNvSpPr>
          <p:nvPr>
            <p:ph type="body" sz="quarter" idx="28" hasCustomPrompt="1"/>
          </p:nvPr>
        </p:nvSpPr>
        <p:spPr>
          <a:xfrm>
            <a:off x="3544163" y="3655221"/>
            <a:ext cx="5091708" cy="328269"/>
          </a:xfrm>
        </p:spPr>
        <p:txBody>
          <a:bodyPr>
            <a:normAutofit/>
          </a:bodyPr>
          <a:lstStyle>
            <a:lvl1pPr marL="0" indent="0">
              <a:buFont typeface="Arial" charset="0"/>
              <a:buNone/>
              <a:defRPr sz="1600" b="0">
                <a:solidFill>
                  <a:schemeClr val="bg1"/>
                </a:solidFill>
              </a:defRPr>
            </a:lvl1pPr>
            <a:lvl2pPr marL="144000" indent="0">
              <a:buNone/>
              <a:defRPr>
                <a:solidFill>
                  <a:schemeClr val="bg1"/>
                </a:solidFill>
              </a:defRPr>
            </a:lvl2pPr>
            <a:lvl3pPr marL="288000" indent="0">
              <a:buNone/>
              <a:defRPr>
                <a:solidFill>
                  <a:schemeClr val="bg1"/>
                </a:solidFill>
              </a:defRPr>
            </a:lvl3pPr>
            <a:lvl4pPr marL="432000" indent="0">
              <a:buNone/>
              <a:defRPr>
                <a:solidFill>
                  <a:schemeClr val="bg1"/>
                </a:solidFill>
              </a:defRPr>
            </a:lvl4pPr>
            <a:lvl5pPr marL="504000" indent="0">
              <a:buNone/>
              <a:defRPr>
                <a:solidFill>
                  <a:schemeClr val="bg1"/>
                </a:solidFill>
              </a:defRPr>
            </a:lvl5pPr>
          </a:lstStyle>
          <a:p>
            <a:pPr lvl="0"/>
            <a:r>
              <a:rPr lang="nb-NO" noProof="0" dirty="0"/>
              <a:t>Agendapunkt</a:t>
            </a:r>
            <a:endParaRPr lang="en-GB" dirty="0"/>
          </a:p>
        </p:txBody>
      </p:sp>
      <p:sp>
        <p:nvSpPr>
          <p:cNvPr id="47" name="Plassholder for tekst 2">
            <a:extLst>
              <a:ext uri="{FF2B5EF4-FFF2-40B4-BE49-F238E27FC236}">
                <a16:creationId xmlns:a16="http://schemas.microsoft.com/office/drawing/2014/main" id="{8D19F4BA-69AD-46A8-BE08-A8A2093B9C77}"/>
              </a:ext>
            </a:extLst>
          </p:cNvPr>
          <p:cNvSpPr>
            <a:spLocks noGrp="1"/>
          </p:cNvSpPr>
          <p:nvPr>
            <p:ph type="body" sz="quarter" idx="29" hasCustomPrompt="1"/>
          </p:nvPr>
        </p:nvSpPr>
        <p:spPr>
          <a:xfrm>
            <a:off x="2723566" y="3996582"/>
            <a:ext cx="669758" cy="328269"/>
          </a:xfrm>
        </p:spPr>
        <p:txBody>
          <a:bodyPr>
            <a:noAutofit/>
          </a:bodyPr>
          <a:lstStyle>
            <a:lvl1pPr marL="0" indent="0" algn="r">
              <a:buNone/>
              <a:defRPr sz="1600" b="1">
                <a:solidFill>
                  <a:schemeClr val="accent5"/>
                </a:solidFill>
              </a:defRPr>
            </a:lvl1pPr>
          </a:lstStyle>
          <a:p>
            <a:pPr lvl="0"/>
            <a:r>
              <a:rPr lang="nb-NO" dirty="0"/>
              <a:t>##</a:t>
            </a:r>
            <a:endParaRPr lang="en-GB" dirty="0"/>
          </a:p>
        </p:txBody>
      </p:sp>
      <p:sp>
        <p:nvSpPr>
          <p:cNvPr id="48" name="Plassholder for tekst 11">
            <a:extLst>
              <a:ext uri="{FF2B5EF4-FFF2-40B4-BE49-F238E27FC236}">
                <a16:creationId xmlns:a16="http://schemas.microsoft.com/office/drawing/2014/main" id="{260EE36E-CB71-434C-B6F6-FCB4115293B9}"/>
              </a:ext>
            </a:extLst>
          </p:cNvPr>
          <p:cNvSpPr>
            <a:spLocks noGrp="1"/>
          </p:cNvSpPr>
          <p:nvPr>
            <p:ph type="body" sz="quarter" idx="30" hasCustomPrompt="1"/>
          </p:nvPr>
        </p:nvSpPr>
        <p:spPr>
          <a:xfrm>
            <a:off x="3544163" y="3996582"/>
            <a:ext cx="5091708" cy="328269"/>
          </a:xfrm>
        </p:spPr>
        <p:txBody>
          <a:bodyPr>
            <a:normAutofit/>
          </a:bodyPr>
          <a:lstStyle>
            <a:lvl1pPr marL="0" indent="0">
              <a:buFont typeface="Arial" charset="0"/>
              <a:buNone/>
              <a:defRPr sz="1600" b="0">
                <a:solidFill>
                  <a:schemeClr val="bg1"/>
                </a:solidFill>
              </a:defRPr>
            </a:lvl1pPr>
            <a:lvl2pPr marL="144000" indent="0">
              <a:buNone/>
              <a:defRPr>
                <a:solidFill>
                  <a:schemeClr val="bg1"/>
                </a:solidFill>
              </a:defRPr>
            </a:lvl2pPr>
            <a:lvl3pPr marL="288000" indent="0">
              <a:buNone/>
              <a:defRPr>
                <a:solidFill>
                  <a:schemeClr val="bg1"/>
                </a:solidFill>
              </a:defRPr>
            </a:lvl3pPr>
            <a:lvl4pPr marL="432000" indent="0">
              <a:buNone/>
              <a:defRPr>
                <a:solidFill>
                  <a:schemeClr val="bg1"/>
                </a:solidFill>
              </a:defRPr>
            </a:lvl4pPr>
            <a:lvl5pPr marL="504000" indent="0">
              <a:buNone/>
              <a:defRPr>
                <a:solidFill>
                  <a:schemeClr val="bg1"/>
                </a:solidFill>
              </a:defRPr>
            </a:lvl5pPr>
          </a:lstStyle>
          <a:p>
            <a:pPr lvl="0"/>
            <a:r>
              <a:rPr lang="nb-NO" noProof="0" dirty="0"/>
              <a:t>Agendapunkt</a:t>
            </a:r>
            <a:endParaRPr lang="en-GB" dirty="0"/>
          </a:p>
        </p:txBody>
      </p:sp>
      <p:sp>
        <p:nvSpPr>
          <p:cNvPr id="26" name="Plassholder for bunntekst 4">
            <a:extLst>
              <a:ext uri="{FF2B5EF4-FFF2-40B4-BE49-F238E27FC236}">
                <a16:creationId xmlns:a16="http://schemas.microsoft.com/office/drawing/2014/main" id="{B4F1BD67-7347-441C-806B-24D92EDD6403}"/>
              </a:ext>
            </a:extLst>
          </p:cNvPr>
          <p:cNvSpPr>
            <a:spLocks noGrp="1"/>
          </p:cNvSpPr>
          <p:nvPr>
            <p:ph type="ftr" sz="quarter" idx="3"/>
          </p:nvPr>
        </p:nvSpPr>
        <p:spPr>
          <a:xfrm>
            <a:off x="540014" y="4877809"/>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27" name="Plassholder for lysbildenummer 5">
            <a:extLst>
              <a:ext uri="{FF2B5EF4-FFF2-40B4-BE49-F238E27FC236}">
                <a16:creationId xmlns:a16="http://schemas.microsoft.com/office/drawing/2014/main" id="{8D45B882-9436-47CE-9FF7-4029966981E4}"/>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30" name="Plassholder for dato 3">
            <a:extLst>
              <a:ext uri="{FF2B5EF4-FFF2-40B4-BE49-F238E27FC236}">
                <a16:creationId xmlns:a16="http://schemas.microsoft.com/office/drawing/2014/main" id="{9261F49C-0CFD-4753-BCB5-40B5D807DE61}"/>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03.12.2024</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killeark tema">
    <p:bg>
      <p:bgPr>
        <a:gradFill>
          <a:gsLst>
            <a:gs pos="0">
              <a:schemeClr val="accent1">
                <a:lumMod val="5000"/>
                <a:lumOff val="95000"/>
              </a:schemeClr>
            </a:gs>
            <a:gs pos="83000">
              <a:schemeClr val="accent5"/>
            </a:gs>
            <a:gs pos="100000">
              <a:schemeClr val="accent1">
                <a:lumMod val="30000"/>
                <a:lumOff val="70000"/>
              </a:schemeClr>
            </a:gs>
          </a:gsLst>
          <a:lin ang="1800000" scaled="0"/>
        </a:gradFill>
        <a:effectLst/>
      </p:bgPr>
    </p:bg>
    <p:spTree>
      <p:nvGrpSpPr>
        <p:cNvPr id="1" name=""/>
        <p:cNvGrpSpPr/>
        <p:nvPr/>
      </p:nvGrpSpPr>
      <p:grpSpPr>
        <a:xfrm>
          <a:off x="0" y="0"/>
          <a:ext cx="0" cy="0"/>
          <a:chOff x="0" y="0"/>
          <a:chExt cx="0" cy="0"/>
        </a:xfrm>
      </p:grpSpPr>
      <p:pic>
        <p:nvPicPr>
          <p:cNvPr id="3" name="Bilde 2"/>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l="-32" t="-2"/>
          <a:stretch/>
        </p:blipFill>
        <p:spPr>
          <a:xfrm>
            <a:off x="0" y="842963"/>
            <a:ext cx="9144000" cy="3889375"/>
          </a:xfrm>
          <a:prstGeom prst="rect">
            <a:avLst/>
          </a:prstGeom>
        </p:spPr>
      </p:pic>
      <p:sp>
        <p:nvSpPr>
          <p:cNvPr id="18" name="Plassholder for tekst 2"/>
          <p:cNvSpPr>
            <a:spLocks noGrp="1"/>
          </p:cNvSpPr>
          <p:nvPr>
            <p:ph type="body" sz="quarter" idx="13" hasCustomPrompt="1"/>
          </p:nvPr>
        </p:nvSpPr>
        <p:spPr>
          <a:xfrm>
            <a:off x="539750" y="1419225"/>
            <a:ext cx="1292672" cy="958476"/>
          </a:xfrm>
        </p:spPr>
        <p:txBody>
          <a:bodyPr>
            <a:noAutofit/>
          </a:bodyPr>
          <a:lstStyle>
            <a:lvl1pPr marL="0" indent="0" algn="r">
              <a:buNone/>
              <a:defRPr sz="4600" b="1"/>
            </a:lvl1pPr>
          </a:lstStyle>
          <a:p>
            <a:pPr lvl="0"/>
            <a:r>
              <a:rPr lang="nb-NO" dirty="0"/>
              <a:t>##</a:t>
            </a:r>
            <a:endParaRPr lang="en-GB" dirty="0"/>
          </a:p>
        </p:txBody>
      </p:sp>
      <p:sp>
        <p:nvSpPr>
          <p:cNvPr id="19" name="Plassholder for tekst 11"/>
          <p:cNvSpPr>
            <a:spLocks noGrp="1"/>
          </p:cNvSpPr>
          <p:nvPr>
            <p:ph type="body" sz="quarter" idx="14" hasCustomPrompt="1"/>
          </p:nvPr>
        </p:nvSpPr>
        <p:spPr>
          <a:xfrm>
            <a:off x="2832263" y="1747284"/>
            <a:ext cx="5771987" cy="2280131"/>
          </a:xfrm>
        </p:spPr>
        <p:txBody>
          <a:bodyPr>
            <a:normAutofit/>
          </a:bodyPr>
          <a:lstStyle>
            <a:lvl1pPr marL="0" indent="0">
              <a:buFont typeface="Arial" charset="0"/>
              <a:buNone/>
              <a:defRPr sz="2000" b="0">
                <a:solidFill>
                  <a:schemeClr val="bg1"/>
                </a:solidFill>
              </a:defRPr>
            </a:lvl1pPr>
            <a:lvl2pPr marL="144000" indent="0">
              <a:buNone/>
              <a:defRPr>
                <a:solidFill>
                  <a:schemeClr val="bg1"/>
                </a:solidFill>
              </a:defRPr>
            </a:lvl2pPr>
            <a:lvl3pPr marL="288000" indent="0">
              <a:buNone/>
              <a:defRPr>
                <a:solidFill>
                  <a:schemeClr val="bg1"/>
                </a:solidFill>
              </a:defRPr>
            </a:lvl3pPr>
            <a:lvl4pPr marL="432000" indent="0">
              <a:buNone/>
              <a:defRPr>
                <a:solidFill>
                  <a:schemeClr val="bg1"/>
                </a:solidFill>
              </a:defRPr>
            </a:lvl4pPr>
            <a:lvl5pPr marL="504000" indent="0">
              <a:buNone/>
              <a:defRPr>
                <a:solidFill>
                  <a:schemeClr val="bg1"/>
                </a:solidFill>
              </a:defRPr>
            </a:lvl5pPr>
          </a:lstStyle>
          <a:p>
            <a:pPr lvl="0"/>
            <a:r>
              <a:rPr lang="nb-NO" noProof="0" dirty="0"/>
              <a:t>Skilleark – rediger for å legge til tekst</a:t>
            </a:r>
            <a:endParaRPr lang="en-GB" dirty="0"/>
          </a:p>
        </p:txBody>
      </p:sp>
      <p:sp>
        <p:nvSpPr>
          <p:cNvPr id="9" name="Plassholder for bunntekst 4">
            <a:extLst>
              <a:ext uri="{FF2B5EF4-FFF2-40B4-BE49-F238E27FC236}">
                <a16:creationId xmlns:a16="http://schemas.microsoft.com/office/drawing/2014/main" id="{7DA3A926-1858-4C17-9421-A89F644E8A0B}"/>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0" name="Plassholder for lysbildenummer 5">
            <a:extLst>
              <a:ext uri="{FF2B5EF4-FFF2-40B4-BE49-F238E27FC236}">
                <a16:creationId xmlns:a16="http://schemas.microsoft.com/office/drawing/2014/main" id="{AFFEB062-5CF6-4893-81AF-50D903130090}"/>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1" name="Plassholder for dato 3">
            <a:extLst>
              <a:ext uri="{FF2B5EF4-FFF2-40B4-BE49-F238E27FC236}">
                <a16:creationId xmlns:a16="http://schemas.microsoft.com/office/drawing/2014/main" id="{68C07AA5-9821-49B8-BBDF-0349A12CFE16}"/>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03.12.2024</a:t>
            </a:fld>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Standard (hvit)">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lvl1pPr>
              <a:defRPr sz="2000"/>
            </a:lvl1pPr>
          </a:lstStyle>
          <a:p>
            <a:r>
              <a:rPr lang="nb-NO"/>
              <a:t>Klikk for å redigere tittelstil</a:t>
            </a:r>
            <a:endParaRPr lang="en-GB" dirty="0"/>
          </a:p>
        </p:txBody>
      </p:sp>
      <p:sp>
        <p:nvSpPr>
          <p:cNvPr id="3" name="Plassholder for innhold 2"/>
          <p:cNvSpPr>
            <a:spLocks noGrp="1"/>
          </p:cNvSpPr>
          <p:nvPr>
            <p:ph idx="1" hasCustomPrompt="1"/>
          </p:nvPr>
        </p:nvSpPr>
        <p:spPr/>
        <p:txBody>
          <a:body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7" name="Plassholder for bunntekst 4">
            <a:extLst>
              <a:ext uri="{FF2B5EF4-FFF2-40B4-BE49-F238E27FC236}">
                <a16:creationId xmlns:a16="http://schemas.microsoft.com/office/drawing/2014/main" id="{9C1B81C0-98B5-48B7-973D-C1D513F21F5D}"/>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8" name="Plassholder for lysbildenummer 5">
            <a:extLst>
              <a:ext uri="{FF2B5EF4-FFF2-40B4-BE49-F238E27FC236}">
                <a16:creationId xmlns:a16="http://schemas.microsoft.com/office/drawing/2014/main" id="{67341BB9-DDCE-4A58-A817-2399063DC8BB}"/>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9" name="Plassholder for dato 3">
            <a:extLst>
              <a:ext uri="{FF2B5EF4-FFF2-40B4-BE49-F238E27FC236}">
                <a16:creationId xmlns:a16="http://schemas.microsoft.com/office/drawing/2014/main" id="{28F03B5C-FC7A-4846-86FD-418F40C41590}"/>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03.12.2024</a:t>
            </a:fld>
            <a:endParaRPr lang="en-GB" dirty="0"/>
          </a:p>
        </p:txBody>
      </p:sp>
    </p:spTree>
    <p:extLst>
      <p:ext uri="{BB962C8B-B14F-4D97-AF65-F5344CB8AC3E}">
        <p14:creationId xmlns:p14="http://schemas.microsoft.com/office/powerpoint/2010/main" val="593413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Standard (grader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539750" y="843624"/>
            <a:ext cx="8064500" cy="576262"/>
          </a:xfrm>
        </p:spPr>
        <p:txBody>
          <a:bodyPr>
            <a:normAutofit/>
          </a:bodyPr>
          <a:lstStyle>
            <a:lvl1pPr>
              <a:defRPr sz="2000">
                <a:solidFill>
                  <a:schemeClr val="bg1"/>
                </a:solidFill>
              </a:defRPr>
            </a:lvl1pPr>
          </a:lstStyle>
          <a:p>
            <a:r>
              <a:rPr lang="nb-NO"/>
              <a:t>Klikk for å redigere tittelstil</a:t>
            </a:r>
            <a:endParaRPr lang="en-GB" dirty="0"/>
          </a:p>
        </p:txBody>
      </p:sp>
      <p:sp>
        <p:nvSpPr>
          <p:cNvPr id="3" name="Plassholder for innhold 2"/>
          <p:cNvSpPr>
            <a:spLocks noGrp="1"/>
          </p:cNvSpPr>
          <p:nvPr>
            <p:ph idx="1" hasCustomPrompt="1"/>
          </p:nvPr>
        </p:nvSpPr>
        <p:spPr>
          <a:xfrm>
            <a:off x="539750" y="1563688"/>
            <a:ext cx="8064236" cy="3168650"/>
          </a:xfrm>
        </p:spPr>
        <p:txBody>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pic>
        <p:nvPicPr>
          <p:cNvPr id="9" name="Bilde 8" descr="Logo">
            <a:extLst>
              <a:ext uri="{FF2B5EF4-FFF2-40B4-BE49-F238E27FC236}">
                <a16:creationId xmlns:a16="http://schemas.microsoft.com/office/drawing/2014/main" id="{4E0B7D7E-E985-47C0-937A-A86CCB15E7A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2" name="Plassholder for bunntekst 4">
            <a:extLst>
              <a:ext uri="{FF2B5EF4-FFF2-40B4-BE49-F238E27FC236}">
                <a16:creationId xmlns:a16="http://schemas.microsoft.com/office/drawing/2014/main" id="{39D5F9E2-2628-412A-B43F-1536AE0C6ECE}"/>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082EC00B-A9F4-42CA-B7B3-BD9FFE70A31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3F8342D8-33D5-4337-83EF-A38CBC72F84B}"/>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03.12.2024</a:t>
            </a:fld>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1_Standard (mørk)">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539750" y="843624"/>
            <a:ext cx="8064500" cy="576262"/>
          </a:xfrm>
        </p:spPr>
        <p:txBody>
          <a:bodyPr>
            <a:normAutofit/>
          </a:bodyPr>
          <a:lstStyle>
            <a:lvl1pPr>
              <a:defRPr sz="2000">
                <a:solidFill>
                  <a:schemeClr val="bg1"/>
                </a:solidFill>
              </a:defRPr>
            </a:lvl1pPr>
          </a:lstStyle>
          <a:p>
            <a:r>
              <a:rPr lang="nb-NO"/>
              <a:t>Klikk for å redigere tittelstil</a:t>
            </a:r>
            <a:endParaRPr lang="en-GB" dirty="0"/>
          </a:p>
        </p:txBody>
      </p:sp>
      <p:sp>
        <p:nvSpPr>
          <p:cNvPr id="3" name="Plassholder for innhold 2"/>
          <p:cNvSpPr>
            <a:spLocks noGrp="1"/>
          </p:cNvSpPr>
          <p:nvPr>
            <p:ph idx="1" hasCustomPrompt="1"/>
          </p:nvPr>
        </p:nvSpPr>
        <p:spPr>
          <a:xfrm>
            <a:off x="539750" y="1563688"/>
            <a:ext cx="8064236" cy="3168650"/>
          </a:xfrm>
        </p:spPr>
        <p:txBody>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pic>
        <p:nvPicPr>
          <p:cNvPr id="9" name="Bilde 8" descr="Logo">
            <a:extLst>
              <a:ext uri="{FF2B5EF4-FFF2-40B4-BE49-F238E27FC236}">
                <a16:creationId xmlns:a16="http://schemas.microsoft.com/office/drawing/2014/main" id="{4E0B7D7E-E985-47C0-937A-A86CCB15E7A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2" name="Plassholder for bunntekst 4">
            <a:extLst>
              <a:ext uri="{FF2B5EF4-FFF2-40B4-BE49-F238E27FC236}">
                <a16:creationId xmlns:a16="http://schemas.microsoft.com/office/drawing/2014/main" id="{39D5F9E2-2628-412A-B43F-1536AE0C6ECE}"/>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082EC00B-A9F4-42CA-B7B3-BD9FFE70A31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3F8342D8-33D5-4337-83EF-A38CBC72F84B}"/>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03.12.2024</a:t>
            </a:fld>
            <a:endParaRPr lang="en-GB" dirty="0"/>
          </a:p>
        </p:txBody>
      </p:sp>
    </p:spTree>
    <p:extLst>
      <p:ext uri="{BB962C8B-B14F-4D97-AF65-F5344CB8AC3E}">
        <p14:creationId xmlns:p14="http://schemas.microsoft.com/office/powerpoint/2010/main" val="4031980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ndard to-spalter (hvit)">
    <p:spTree>
      <p:nvGrpSpPr>
        <p:cNvPr id="1" name=""/>
        <p:cNvGrpSpPr/>
        <p:nvPr/>
      </p:nvGrpSpPr>
      <p:grpSpPr>
        <a:xfrm>
          <a:off x="0" y="0"/>
          <a:ext cx="0" cy="0"/>
          <a:chOff x="0" y="0"/>
          <a:chExt cx="0" cy="0"/>
        </a:xfrm>
      </p:grpSpPr>
      <p:sp>
        <p:nvSpPr>
          <p:cNvPr id="2" name="Tittel 1"/>
          <p:cNvSpPr>
            <a:spLocks noGrp="1"/>
          </p:cNvSpPr>
          <p:nvPr>
            <p:ph type="title"/>
          </p:nvPr>
        </p:nvSpPr>
        <p:spPr>
          <a:xfrm>
            <a:off x="539750" y="849221"/>
            <a:ext cx="8064500" cy="570533"/>
          </a:xfrm>
        </p:spPr>
        <p:txBody>
          <a:bodyPr>
            <a:normAutofit/>
          </a:bodyPr>
          <a:lstStyle>
            <a:lvl1pPr>
              <a:defRPr sz="2000"/>
            </a:lvl1pPr>
          </a:lstStyle>
          <a:p>
            <a:r>
              <a:rPr lang="nb-NO"/>
              <a:t>Klikk for å redigere tittelstil</a:t>
            </a:r>
            <a:endParaRPr lang="en-GB" dirty="0"/>
          </a:p>
        </p:txBody>
      </p:sp>
      <p:sp>
        <p:nvSpPr>
          <p:cNvPr id="3" name="Plassholder for innhold 2"/>
          <p:cNvSpPr>
            <a:spLocks noGrp="1"/>
          </p:cNvSpPr>
          <p:nvPr>
            <p:ph idx="1" hasCustomPrompt="1"/>
          </p:nvPr>
        </p:nvSpPr>
        <p:spPr>
          <a:xfrm>
            <a:off x="539750" y="1563688"/>
            <a:ext cx="3887788" cy="3168650"/>
          </a:xfrm>
        </p:spPr>
        <p:txBody>
          <a:body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8" name="Plassholder for innhold 7"/>
          <p:cNvSpPr>
            <a:spLocks noGrp="1"/>
          </p:cNvSpPr>
          <p:nvPr>
            <p:ph sz="quarter" idx="13" hasCustomPrompt="1"/>
          </p:nvPr>
        </p:nvSpPr>
        <p:spPr>
          <a:xfrm>
            <a:off x="4724040" y="1563687"/>
            <a:ext cx="3887788" cy="3168651"/>
          </a:xfrm>
        </p:spPr>
        <p:txBody>
          <a:body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10" name="Plassholder for bunntekst 4">
            <a:extLst>
              <a:ext uri="{FF2B5EF4-FFF2-40B4-BE49-F238E27FC236}">
                <a16:creationId xmlns:a16="http://schemas.microsoft.com/office/drawing/2014/main" id="{35721DF1-7A8B-478E-A6C9-03A5422F027C}"/>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1" name="Plassholder for lysbildenummer 5">
            <a:extLst>
              <a:ext uri="{FF2B5EF4-FFF2-40B4-BE49-F238E27FC236}">
                <a16:creationId xmlns:a16="http://schemas.microsoft.com/office/drawing/2014/main" id="{88A508FC-05D2-4D67-80E3-3B4BBA895670}"/>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2" name="Plassholder for dato 3">
            <a:extLst>
              <a:ext uri="{FF2B5EF4-FFF2-40B4-BE49-F238E27FC236}">
                <a16:creationId xmlns:a16="http://schemas.microsoft.com/office/drawing/2014/main" id="{889AF121-C760-4D26-9E4A-005888365975}"/>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03.12.2024</a:t>
            </a:fld>
            <a:endParaRPr lang="en-GB" dirty="0"/>
          </a:p>
        </p:txBody>
      </p:sp>
    </p:spTree>
  </p:cSld>
  <p:clrMapOvr>
    <a:masterClrMapping/>
  </p:clrMapOvr>
  <p:extLst mod="1">
    <p:ext uri="{DCECCB84-F9BA-43D5-87BE-67443E8EF086}">
      <p15:sldGuideLst xmlns:p15="http://schemas.microsoft.com/office/powerpoint/2012/main">
        <p15:guide id="1" pos="28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tandard to-spalter (grader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539750" y="844917"/>
            <a:ext cx="8064500" cy="578618"/>
          </a:xfrm>
        </p:spPr>
        <p:txBody>
          <a:bodyPr>
            <a:normAutofit/>
          </a:bodyPr>
          <a:lstStyle>
            <a:lvl1pPr>
              <a:defRPr sz="2000">
                <a:solidFill>
                  <a:schemeClr val="bg1"/>
                </a:solidFill>
              </a:defRPr>
            </a:lvl1pPr>
          </a:lstStyle>
          <a:p>
            <a:r>
              <a:rPr lang="nb-NO"/>
              <a:t>Klikk for å redigere tittelstil</a:t>
            </a:r>
            <a:endParaRPr lang="en-GB" dirty="0"/>
          </a:p>
        </p:txBody>
      </p:sp>
      <p:sp>
        <p:nvSpPr>
          <p:cNvPr id="3" name="Plassholder for innhold 2"/>
          <p:cNvSpPr>
            <a:spLocks noGrp="1"/>
          </p:cNvSpPr>
          <p:nvPr>
            <p:ph idx="1" hasCustomPrompt="1"/>
          </p:nvPr>
        </p:nvSpPr>
        <p:spPr>
          <a:xfrm>
            <a:off x="536966" y="1569002"/>
            <a:ext cx="3890572" cy="3163337"/>
          </a:xfrm>
        </p:spPr>
        <p:txBody>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8" name="Plassholder for innhold 7"/>
          <p:cNvSpPr>
            <a:spLocks noGrp="1"/>
          </p:cNvSpPr>
          <p:nvPr>
            <p:ph sz="quarter" idx="13" hasCustomPrompt="1"/>
          </p:nvPr>
        </p:nvSpPr>
        <p:spPr>
          <a:xfrm>
            <a:off x="4716463" y="1569002"/>
            <a:ext cx="3887787" cy="3163337"/>
          </a:xfrm>
        </p:spPr>
        <p:txBody>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pic>
        <p:nvPicPr>
          <p:cNvPr id="11" name="Bilde 10" descr="Logo">
            <a:extLst>
              <a:ext uri="{FF2B5EF4-FFF2-40B4-BE49-F238E27FC236}">
                <a16:creationId xmlns:a16="http://schemas.microsoft.com/office/drawing/2014/main" id="{9B14855E-C050-4A5C-B6B2-0758E75647D7}"/>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2" name="Plassholder for bunntekst 4">
            <a:extLst>
              <a:ext uri="{FF2B5EF4-FFF2-40B4-BE49-F238E27FC236}">
                <a16:creationId xmlns:a16="http://schemas.microsoft.com/office/drawing/2014/main" id="{D78A9FA7-A7D4-4F16-8355-DEDBFCF4A4D0}"/>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68CD30B3-E201-498E-83FB-F48CF56D317B}"/>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89014381-71BE-414F-805A-83EBB09D3A58}"/>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03.12.2024</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Forside – sjekk">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6B18EBB-386A-42B3-AC2B-B74A38A616D0}"/>
              </a:ext>
            </a:extLst>
          </p:cNvPr>
          <p:cNvSpPr/>
          <p:nvPr userDrawn="1"/>
        </p:nvSpPr>
        <p:spPr>
          <a:xfrm>
            <a:off x="7488437" y="900054"/>
            <a:ext cx="1655563" cy="38322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p:cNvPicPr>
            <a:picLocks noChangeAspect="1"/>
          </p:cNvPicPr>
          <p:nvPr userDrawn="1"/>
        </p:nvPicPr>
        <p:blipFill rotWithShape="1">
          <a:blip r:embed="rId2"/>
          <a:srcRect t="22108"/>
          <a:stretch/>
        </p:blipFill>
        <p:spPr>
          <a:xfrm>
            <a:off x="1" y="843756"/>
            <a:ext cx="7488436" cy="3888582"/>
          </a:xfrm>
          <a:prstGeom prst="rect">
            <a:avLst/>
          </a:prstGeom>
        </p:spPr>
      </p:pic>
      <p:sp>
        <p:nvSpPr>
          <p:cNvPr id="11" name="Rektangel 10">
            <a:extLst>
              <a:ext uri="{FF2B5EF4-FFF2-40B4-BE49-F238E27FC236}">
                <a16:creationId xmlns:a16="http://schemas.microsoft.com/office/drawing/2014/main" id="{4C94F950-29E0-40D5-9456-74EB96C243E5}"/>
              </a:ext>
            </a:extLst>
          </p:cNvPr>
          <p:cNvSpPr/>
          <p:nvPr userDrawn="1"/>
        </p:nvSpPr>
        <p:spPr>
          <a:xfrm rot="10800000">
            <a:off x="-3" y="843756"/>
            <a:ext cx="9144001" cy="3888581"/>
          </a:xfrm>
          <a:prstGeom prst="rect">
            <a:avLst/>
          </a:prstGeom>
          <a:gradFill flip="none" rotWithShape="1">
            <a:gsLst>
              <a:gs pos="0">
                <a:schemeClr val="tx1">
                  <a:alpha val="7000"/>
                  <a:lumMod val="0"/>
                </a:schemeClr>
              </a:gs>
              <a:gs pos="35000">
                <a:schemeClr val="tx1">
                  <a:lumMod val="0"/>
                  <a:alpha val="0"/>
                </a:schemeClr>
              </a:gs>
              <a:gs pos="56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3" name="Rektangel 12">
            <a:extLst>
              <a:ext uri="{FF2B5EF4-FFF2-40B4-BE49-F238E27FC236}">
                <a16:creationId xmlns:a16="http://schemas.microsoft.com/office/drawing/2014/main" id="{BC7121A9-E84A-4726-A02D-C87FD60E1A3B}"/>
              </a:ext>
            </a:extLst>
          </p:cNvPr>
          <p:cNvSpPr/>
          <p:nvPr userDrawn="1"/>
        </p:nvSpPr>
        <p:spPr>
          <a:xfrm rot="10800000">
            <a:off x="-4" y="843756"/>
            <a:ext cx="9144001" cy="3888582"/>
          </a:xfrm>
          <a:prstGeom prst="rect">
            <a:avLst/>
          </a:prstGeom>
          <a:gradFill flip="none" rotWithShape="1">
            <a:gsLst>
              <a:gs pos="0">
                <a:schemeClr val="tx1">
                  <a:alpha val="7000"/>
                  <a:lumMod val="0"/>
                </a:schemeClr>
              </a:gs>
              <a:gs pos="35000">
                <a:schemeClr val="tx1">
                  <a:lumMod val="0"/>
                  <a:alpha val="0"/>
                </a:schemeClr>
              </a:gs>
              <a:gs pos="49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15" name="Bilde 14">
            <a:extLst>
              <a:ext uri="{FF2B5EF4-FFF2-40B4-BE49-F238E27FC236}">
                <a16:creationId xmlns:a16="http://schemas.microsoft.com/office/drawing/2014/main" id="{AA80F646-8BB1-4F03-8D8D-31703E9C03A3}"/>
              </a:ext>
            </a:extLst>
          </p:cNvPr>
          <p:cNvPicPr>
            <a:picLocks noChangeAspect="1"/>
          </p:cNvPicPr>
          <p:nvPr userDrawn="1"/>
        </p:nvPicPr>
        <p:blipFill>
          <a:blip r:embed="rId3"/>
          <a:stretch>
            <a:fillRect/>
          </a:stretch>
        </p:blipFill>
        <p:spPr>
          <a:xfrm>
            <a:off x="0" y="842963"/>
            <a:ext cx="9144000" cy="57091"/>
          </a:xfrm>
          <a:prstGeom prst="rect">
            <a:avLst/>
          </a:prstGeom>
        </p:spPr>
      </p:pic>
      <p:sp>
        <p:nvSpPr>
          <p:cNvPr id="23" name="Plassholder for bunntekst 4">
            <a:extLst>
              <a:ext uri="{FF2B5EF4-FFF2-40B4-BE49-F238E27FC236}">
                <a16:creationId xmlns:a16="http://schemas.microsoft.com/office/drawing/2014/main" id="{460D9DD0-47D6-4BC1-9602-6CEE3EF5184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24" name="Plassholder for lysbildenummer 5">
            <a:extLst>
              <a:ext uri="{FF2B5EF4-FFF2-40B4-BE49-F238E27FC236}">
                <a16:creationId xmlns:a16="http://schemas.microsoft.com/office/drawing/2014/main" id="{0AB3B823-8003-411B-B448-E72DC75BCA4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5" name="Plassholder for dato 3">
            <a:extLst>
              <a:ext uri="{FF2B5EF4-FFF2-40B4-BE49-F238E27FC236}">
                <a16:creationId xmlns:a16="http://schemas.microsoft.com/office/drawing/2014/main" id="{0E44960D-8171-436A-BDCB-E46249E2D752}"/>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03.12.2024</a:t>
            </a:fld>
            <a:endParaRPr lang="en-GB" dirty="0"/>
          </a:p>
        </p:txBody>
      </p:sp>
      <p:sp>
        <p:nvSpPr>
          <p:cNvPr id="26" name="Tittel 1">
            <a:extLst>
              <a:ext uri="{FF2B5EF4-FFF2-40B4-BE49-F238E27FC236}">
                <a16:creationId xmlns:a16="http://schemas.microsoft.com/office/drawing/2014/main" id="{822F913D-4ACB-48F4-931F-161D2E3E338C}"/>
              </a:ext>
            </a:extLst>
          </p:cNvPr>
          <p:cNvSpPr>
            <a:spLocks noGrp="1"/>
          </p:cNvSpPr>
          <p:nvPr>
            <p:ph type="ctrTitle" hasCustomPrompt="1"/>
          </p:nvPr>
        </p:nvSpPr>
        <p:spPr>
          <a:xfrm>
            <a:off x="3708002"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27" name="Undertittel 2">
            <a:extLst>
              <a:ext uri="{FF2B5EF4-FFF2-40B4-BE49-F238E27FC236}">
                <a16:creationId xmlns:a16="http://schemas.microsoft.com/office/drawing/2014/main" id="{35C8921B-0855-41F1-934D-7632DE3A5892}"/>
              </a:ext>
            </a:extLst>
          </p:cNvPr>
          <p:cNvSpPr>
            <a:spLocks noGrp="1"/>
          </p:cNvSpPr>
          <p:nvPr>
            <p:ph type="subTitle" idx="1"/>
          </p:nvPr>
        </p:nvSpPr>
        <p:spPr>
          <a:xfrm>
            <a:off x="3708002" y="2490382"/>
            <a:ext cx="4895983" cy="1810155"/>
          </a:xfrm>
        </p:spPr>
        <p:txBody>
          <a:bodyPr wrap="square">
            <a:normAutofit/>
          </a:bodyPr>
          <a:lstStyle>
            <a:lvl1pPr marL="0" indent="0" algn="r">
              <a:buNone/>
              <a:defRPr sz="1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
        <p:nvSpPr>
          <p:cNvPr id="12" name="Text Box 9">
            <a:extLst>
              <a:ext uri="{FF2B5EF4-FFF2-40B4-BE49-F238E27FC236}">
                <a16:creationId xmlns:a16="http://schemas.microsoft.com/office/drawing/2014/main" id="{AC80BDF2-EFDD-477E-8E6D-732036B40807}"/>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600" b="1" kern="1200" dirty="0">
                <a:solidFill>
                  <a:schemeClr val="tx1"/>
                </a:solidFill>
                <a:effectLst/>
                <a:latin typeface="+mj-lt"/>
                <a:ea typeface="Arial" charset="0"/>
                <a:cs typeface="Arial" charset="0"/>
              </a:rPr>
              <a:t>NORWEGIAN POLICE</a:t>
            </a:r>
            <a:endParaRPr lang="nb-NO" sz="600" b="1" kern="1200" dirty="0">
              <a:solidFill>
                <a:schemeClr val="tx1"/>
              </a:solidFill>
              <a:effectLst/>
              <a:latin typeface="+mj-lt"/>
              <a:ea typeface="Arial" charset="0"/>
              <a:cs typeface="Arial" charset="0"/>
            </a:endParaRPr>
          </a:p>
        </p:txBody>
      </p:sp>
    </p:spTree>
    <p:extLst>
      <p:ext uri="{BB962C8B-B14F-4D97-AF65-F5344CB8AC3E}">
        <p14:creationId xmlns:p14="http://schemas.microsoft.com/office/powerpoint/2010/main" val="33418690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Standard to-spalter (mørk)">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539750" y="844917"/>
            <a:ext cx="8064500" cy="578618"/>
          </a:xfrm>
        </p:spPr>
        <p:txBody>
          <a:bodyPr>
            <a:normAutofit/>
          </a:bodyPr>
          <a:lstStyle>
            <a:lvl1pPr>
              <a:defRPr sz="2000">
                <a:solidFill>
                  <a:schemeClr val="bg1"/>
                </a:solidFill>
              </a:defRPr>
            </a:lvl1pPr>
          </a:lstStyle>
          <a:p>
            <a:r>
              <a:rPr lang="nb-NO"/>
              <a:t>Klikk for å redigere tittelstil</a:t>
            </a:r>
            <a:endParaRPr lang="en-GB" dirty="0"/>
          </a:p>
        </p:txBody>
      </p:sp>
      <p:sp>
        <p:nvSpPr>
          <p:cNvPr id="3" name="Plassholder for innhold 2"/>
          <p:cNvSpPr>
            <a:spLocks noGrp="1"/>
          </p:cNvSpPr>
          <p:nvPr>
            <p:ph idx="1" hasCustomPrompt="1"/>
          </p:nvPr>
        </p:nvSpPr>
        <p:spPr>
          <a:xfrm>
            <a:off x="536966" y="1569002"/>
            <a:ext cx="3890572" cy="3163337"/>
          </a:xfrm>
        </p:spPr>
        <p:txBody>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8" name="Plassholder for innhold 7"/>
          <p:cNvSpPr>
            <a:spLocks noGrp="1"/>
          </p:cNvSpPr>
          <p:nvPr>
            <p:ph sz="quarter" idx="13" hasCustomPrompt="1"/>
          </p:nvPr>
        </p:nvSpPr>
        <p:spPr>
          <a:xfrm>
            <a:off x="4716463" y="1569002"/>
            <a:ext cx="3887787" cy="3163337"/>
          </a:xfrm>
        </p:spPr>
        <p:txBody>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pic>
        <p:nvPicPr>
          <p:cNvPr id="11" name="Bilde 10" descr="Logo">
            <a:extLst>
              <a:ext uri="{FF2B5EF4-FFF2-40B4-BE49-F238E27FC236}">
                <a16:creationId xmlns:a16="http://schemas.microsoft.com/office/drawing/2014/main" id="{9B14855E-C050-4A5C-B6B2-0758E75647D7}"/>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2" name="Plassholder for bunntekst 4">
            <a:extLst>
              <a:ext uri="{FF2B5EF4-FFF2-40B4-BE49-F238E27FC236}">
                <a16:creationId xmlns:a16="http://schemas.microsoft.com/office/drawing/2014/main" id="{D78A9FA7-A7D4-4F16-8355-DEDBFCF4A4D0}"/>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68CD30B3-E201-498E-83FB-F48CF56D317B}"/>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89014381-71BE-414F-805A-83EBB09D3A58}"/>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03.12.2024</a:t>
            </a:fld>
            <a:endParaRPr lang="en-GB" dirty="0"/>
          </a:p>
        </p:txBody>
      </p:sp>
    </p:spTree>
    <p:extLst>
      <p:ext uri="{BB962C8B-B14F-4D97-AF65-F5344CB8AC3E}">
        <p14:creationId xmlns:p14="http://schemas.microsoft.com/office/powerpoint/2010/main" val="15726400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tel (hvit)">
    <p:spTree>
      <p:nvGrpSpPr>
        <p:cNvPr id="1" name=""/>
        <p:cNvGrpSpPr/>
        <p:nvPr/>
      </p:nvGrpSpPr>
      <p:grpSpPr>
        <a:xfrm>
          <a:off x="0" y="0"/>
          <a:ext cx="0" cy="0"/>
          <a:chOff x="0" y="0"/>
          <a:chExt cx="0" cy="0"/>
        </a:xfrm>
      </p:grpSpPr>
      <p:sp>
        <p:nvSpPr>
          <p:cNvPr id="2" name="Tittel 1"/>
          <p:cNvSpPr>
            <a:spLocks noGrp="1"/>
          </p:cNvSpPr>
          <p:nvPr>
            <p:ph type="title"/>
          </p:nvPr>
        </p:nvSpPr>
        <p:spPr>
          <a:xfrm>
            <a:off x="539750" y="842963"/>
            <a:ext cx="8064500" cy="579600"/>
          </a:xfrm>
        </p:spPr>
        <p:txBody>
          <a:bodyPr/>
          <a:lstStyle/>
          <a:p>
            <a:r>
              <a:rPr lang="nb-NO"/>
              <a:t>Klikk for å redigere tittelstil</a:t>
            </a:r>
            <a:endParaRPr lang="en-GB" dirty="0"/>
          </a:p>
        </p:txBody>
      </p:sp>
      <p:sp>
        <p:nvSpPr>
          <p:cNvPr id="13" name="Plassholder for bunntekst 4">
            <a:extLst>
              <a:ext uri="{FF2B5EF4-FFF2-40B4-BE49-F238E27FC236}">
                <a16:creationId xmlns:a16="http://schemas.microsoft.com/office/drawing/2014/main" id="{69EDFFDD-D0ED-47EB-999B-BBA6D6F65650}"/>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4" name="Plassholder for lysbildenummer 5">
            <a:extLst>
              <a:ext uri="{FF2B5EF4-FFF2-40B4-BE49-F238E27FC236}">
                <a16:creationId xmlns:a16="http://schemas.microsoft.com/office/drawing/2014/main" id="{E78C325C-A7D5-486F-86DF-4184D5FF463C}"/>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5" name="Plassholder for dato 3">
            <a:extLst>
              <a:ext uri="{FF2B5EF4-FFF2-40B4-BE49-F238E27FC236}">
                <a16:creationId xmlns:a16="http://schemas.microsoft.com/office/drawing/2014/main" id="{DAB769AD-7851-4B26-B3B3-6AE6BCB3E51B}"/>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03.12.2024</a:t>
            </a:fld>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tel (grader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539750" y="857561"/>
            <a:ext cx="8064500" cy="562193"/>
          </a:xfrm>
        </p:spPr>
        <p:txBody>
          <a:bodyPr>
            <a:normAutofit/>
          </a:bodyPr>
          <a:lstStyle>
            <a:lvl1pPr>
              <a:defRPr sz="2000">
                <a:solidFill>
                  <a:schemeClr val="bg1"/>
                </a:solidFill>
              </a:defRPr>
            </a:lvl1pPr>
          </a:lstStyle>
          <a:p>
            <a:r>
              <a:rPr lang="nb-NO"/>
              <a:t>Klikk for å redigere tittelstil</a:t>
            </a:r>
            <a:endParaRPr lang="en-GB" dirty="0"/>
          </a:p>
        </p:txBody>
      </p:sp>
      <p:pic>
        <p:nvPicPr>
          <p:cNvPr id="9" name="Bilde 8" descr="Logo">
            <a:extLst>
              <a:ext uri="{FF2B5EF4-FFF2-40B4-BE49-F238E27FC236}">
                <a16:creationId xmlns:a16="http://schemas.microsoft.com/office/drawing/2014/main" id="{F56DEC93-A373-41EF-92D7-F42D98465E12}"/>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0" name="Plassholder for bunntekst 4">
            <a:extLst>
              <a:ext uri="{FF2B5EF4-FFF2-40B4-BE49-F238E27FC236}">
                <a16:creationId xmlns:a16="http://schemas.microsoft.com/office/drawing/2014/main" id="{AA6E7EC5-0626-4594-9355-9E460FA021D2}"/>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1" name="Plassholder for lysbildenummer 5">
            <a:extLst>
              <a:ext uri="{FF2B5EF4-FFF2-40B4-BE49-F238E27FC236}">
                <a16:creationId xmlns:a16="http://schemas.microsoft.com/office/drawing/2014/main" id="{A8E4A7E8-933D-4A49-8124-2C74B73CCD62}"/>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2" name="Plassholder for dato 3">
            <a:extLst>
              <a:ext uri="{FF2B5EF4-FFF2-40B4-BE49-F238E27FC236}">
                <a16:creationId xmlns:a16="http://schemas.microsoft.com/office/drawing/2014/main" id="{1AFE8E02-CC6F-434A-BCB5-5A512765F20B}"/>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03.12.2024</a:t>
            </a:fld>
            <a:endParaRPr lang="en-GB"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ittel (mørk)">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539750" y="857561"/>
            <a:ext cx="8064500" cy="562193"/>
          </a:xfrm>
        </p:spPr>
        <p:txBody>
          <a:bodyPr>
            <a:normAutofit/>
          </a:bodyPr>
          <a:lstStyle>
            <a:lvl1pPr>
              <a:defRPr sz="2000">
                <a:solidFill>
                  <a:schemeClr val="bg1"/>
                </a:solidFill>
              </a:defRPr>
            </a:lvl1pPr>
          </a:lstStyle>
          <a:p>
            <a:r>
              <a:rPr lang="nb-NO"/>
              <a:t>Klikk for å redigere tittelstil</a:t>
            </a:r>
            <a:endParaRPr lang="en-GB" dirty="0"/>
          </a:p>
        </p:txBody>
      </p:sp>
      <p:pic>
        <p:nvPicPr>
          <p:cNvPr id="9" name="Bilde 8" descr="Logo">
            <a:extLst>
              <a:ext uri="{FF2B5EF4-FFF2-40B4-BE49-F238E27FC236}">
                <a16:creationId xmlns:a16="http://schemas.microsoft.com/office/drawing/2014/main" id="{F56DEC93-A373-41EF-92D7-F42D98465E12}"/>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0" name="Plassholder for bunntekst 4">
            <a:extLst>
              <a:ext uri="{FF2B5EF4-FFF2-40B4-BE49-F238E27FC236}">
                <a16:creationId xmlns:a16="http://schemas.microsoft.com/office/drawing/2014/main" id="{AA6E7EC5-0626-4594-9355-9E460FA021D2}"/>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1" name="Plassholder for lysbildenummer 5">
            <a:extLst>
              <a:ext uri="{FF2B5EF4-FFF2-40B4-BE49-F238E27FC236}">
                <a16:creationId xmlns:a16="http://schemas.microsoft.com/office/drawing/2014/main" id="{A8E4A7E8-933D-4A49-8124-2C74B73CCD62}"/>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2" name="Plassholder for dato 3">
            <a:extLst>
              <a:ext uri="{FF2B5EF4-FFF2-40B4-BE49-F238E27FC236}">
                <a16:creationId xmlns:a16="http://schemas.microsoft.com/office/drawing/2014/main" id="{1AFE8E02-CC6F-434A-BCB5-5A512765F20B}"/>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03.12.2024</a:t>
            </a:fld>
            <a:endParaRPr lang="en-GB" dirty="0"/>
          </a:p>
        </p:txBody>
      </p:sp>
    </p:spTree>
    <p:extLst>
      <p:ext uri="{BB962C8B-B14F-4D97-AF65-F5344CB8AC3E}">
        <p14:creationId xmlns:p14="http://schemas.microsoft.com/office/powerpoint/2010/main" val="37295830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m (hvit)">
    <p:spTree>
      <p:nvGrpSpPr>
        <p:cNvPr id="1" name=""/>
        <p:cNvGrpSpPr/>
        <p:nvPr/>
      </p:nvGrpSpPr>
      <p:grpSpPr>
        <a:xfrm>
          <a:off x="0" y="0"/>
          <a:ext cx="0" cy="0"/>
          <a:chOff x="0" y="0"/>
          <a:chExt cx="0" cy="0"/>
        </a:xfrm>
      </p:grpSpPr>
      <p:sp>
        <p:nvSpPr>
          <p:cNvPr id="7" name="Plassholder for bunntekst 4">
            <a:extLst>
              <a:ext uri="{FF2B5EF4-FFF2-40B4-BE49-F238E27FC236}">
                <a16:creationId xmlns:a16="http://schemas.microsoft.com/office/drawing/2014/main" id="{F473EDF2-4BF9-4CD1-A6FD-2936C2626AB7}"/>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8" name="Plassholder for lysbildenummer 5">
            <a:extLst>
              <a:ext uri="{FF2B5EF4-FFF2-40B4-BE49-F238E27FC236}">
                <a16:creationId xmlns:a16="http://schemas.microsoft.com/office/drawing/2014/main" id="{3FB8C90B-5C36-46B6-9FB6-3B5F161FF71B}"/>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9" name="Plassholder for dato 3">
            <a:extLst>
              <a:ext uri="{FF2B5EF4-FFF2-40B4-BE49-F238E27FC236}">
                <a16:creationId xmlns:a16="http://schemas.microsoft.com/office/drawing/2014/main" id="{993C6054-B029-4798-9DD3-2A6E990AFCAD}"/>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03.12.2024</a:t>
            </a:fld>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om (grader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pic>
        <p:nvPicPr>
          <p:cNvPr id="9" name="Bilde 8" descr="Logo">
            <a:extLst>
              <a:ext uri="{FF2B5EF4-FFF2-40B4-BE49-F238E27FC236}">
                <a16:creationId xmlns:a16="http://schemas.microsoft.com/office/drawing/2014/main" id="{0BFBE638-C843-4CFC-AA94-7FCDADBEA78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0" name="Plassholder for bunntekst 4">
            <a:extLst>
              <a:ext uri="{FF2B5EF4-FFF2-40B4-BE49-F238E27FC236}">
                <a16:creationId xmlns:a16="http://schemas.microsoft.com/office/drawing/2014/main" id="{4F15E32F-B199-4D0B-B4C7-2DC041CCAD3C}"/>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1" name="Plassholder for lysbildenummer 5">
            <a:extLst>
              <a:ext uri="{FF2B5EF4-FFF2-40B4-BE49-F238E27FC236}">
                <a16:creationId xmlns:a16="http://schemas.microsoft.com/office/drawing/2014/main" id="{B9B0F3F1-89C9-45F9-9A7B-27E3B1F6E98C}"/>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2" name="Plassholder for dato 3">
            <a:extLst>
              <a:ext uri="{FF2B5EF4-FFF2-40B4-BE49-F238E27FC236}">
                <a16:creationId xmlns:a16="http://schemas.microsoft.com/office/drawing/2014/main" id="{623DFDB6-BF8B-495D-9DEC-8BF134BFC60B}"/>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03.12.2024</a:t>
            </a:fld>
            <a:endParaRPr lang="en-GB"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om (mørk)">
    <p:bg>
      <p:bgPr>
        <a:solidFill>
          <a:schemeClr val="tx1"/>
        </a:solidFill>
        <a:effectLst/>
      </p:bgPr>
    </p:bg>
    <p:spTree>
      <p:nvGrpSpPr>
        <p:cNvPr id="1" name=""/>
        <p:cNvGrpSpPr/>
        <p:nvPr/>
      </p:nvGrpSpPr>
      <p:grpSpPr>
        <a:xfrm>
          <a:off x="0" y="0"/>
          <a:ext cx="0" cy="0"/>
          <a:chOff x="0" y="0"/>
          <a:chExt cx="0" cy="0"/>
        </a:xfrm>
      </p:grpSpPr>
      <p:pic>
        <p:nvPicPr>
          <p:cNvPr id="9" name="Bilde 8" descr="Logo">
            <a:extLst>
              <a:ext uri="{FF2B5EF4-FFF2-40B4-BE49-F238E27FC236}">
                <a16:creationId xmlns:a16="http://schemas.microsoft.com/office/drawing/2014/main" id="{0BFBE638-C843-4CFC-AA94-7FCDADBEA78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0" name="Plassholder for bunntekst 4">
            <a:extLst>
              <a:ext uri="{FF2B5EF4-FFF2-40B4-BE49-F238E27FC236}">
                <a16:creationId xmlns:a16="http://schemas.microsoft.com/office/drawing/2014/main" id="{4F15E32F-B199-4D0B-B4C7-2DC041CCAD3C}"/>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1" name="Plassholder for lysbildenummer 5">
            <a:extLst>
              <a:ext uri="{FF2B5EF4-FFF2-40B4-BE49-F238E27FC236}">
                <a16:creationId xmlns:a16="http://schemas.microsoft.com/office/drawing/2014/main" id="{B9B0F3F1-89C9-45F9-9A7B-27E3B1F6E98C}"/>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2" name="Plassholder for dato 3">
            <a:extLst>
              <a:ext uri="{FF2B5EF4-FFF2-40B4-BE49-F238E27FC236}">
                <a16:creationId xmlns:a16="http://schemas.microsoft.com/office/drawing/2014/main" id="{623DFDB6-BF8B-495D-9DEC-8BF134BFC60B}"/>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03.12.2024</a:t>
            </a:fld>
            <a:endParaRPr lang="en-GB" dirty="0"/>
          </a:p>
        </p:txBody>
      </p:sp>
    </p:spTree>
    <p:extLst>
      <p:ext uri="{BB962C8B-B14F-4D97-AF65-F5344CB8AC3E}">
        <p14:creationId xmlns:p14="http://schemas.microsoft.com/office/powerpoint/2010/main" val="27287822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lde med tekst">
    <p:spTree>
      <p:nvGrpSpPr>
        <p:cNvPr id="1" name=""/>
        <p:cNvGrpSpPr/>
        <p:nvPr/>
      </p:nvGrpSpPr>
      <p:grpSpPr>
        <a:xfrm>
          <a:off x="0" y="0"/>
          <a:ext cx="0" cy="0"/>
          <a:chOff x="0" y="0"/>
          <a:chExt cx="0" cy="0"/>
        </a:xfrm>
      </p:grpSpPr>
      <p:sp>
        <p:nvSpPr>
          <p:cNvPr id="7" name="Picture Placeholder 10"/>
          <p:cNvSpPr>
            <a:spLocks noGrp="1"/>
          </p:cNvSpPr>
          <p:nvPr>
            <p:ph type="pic" sz="quarter" idx="13"/>
          </p:nvPr>
        </p:nvSpPr>
        <p:spPr>
          <a:xfrm>
            <a:off x="1" y="842963"/>
            <a:ext cx="9143999" cy="3889376"/>
          </a:xfrm>
          <a:prstGeom prst="rect">
            <a:avLst/>
          </a:prstGeom>
          <a:solidFill>
            <a:schemeClr val="bg2"/>
          </a:solidFill>
        </p:spPr>
        <p:txBody>
          <a:bodyPr/>
          <a:lstStyle>
            <a:lvl1pPr marL="0" indent="0" algn="ctr">
              <a:buNone/>
              <a:defRPr>
                <a:solidFill>
                  <a:schemeClr val="tx1"/>
                </a:solidFill>
              </a:defRPr>
            </a:lvl1pPr>
          </a:lstStyle>
          <a:p>
            <a:r>
              <a:rPr lang="nb-NO" noProof="0"/>
              <a:t>Klikk på ikonet for å legge til et bilde</a:t>
            </a:r>
            <a:endParaRPr lang="nb-NO" noProof="0" dirty="0"/>
          </a:p>
        </p:txBody>
      </p:sp>
      <p:sp>
        <p:nvSpPr>
          <p:cNvPr id="8" name="Title 1"/>
          <p:cNvSpPr>
            <a:spLocks noGrp="1"/>
          </p:cNvSpPr>
          <p:nvPr>
            <p:ph type="title" hasCustomPrompt="1"/>
          </p:nvPr>
        </p:nvSpPr>
        <p:spPr>
          <a:xfrm>
            <a:off x="-1" y="1419225"/>
            <a:ext cx="9144001" cy="864526"/>
          </a:xfrm>
          <a:prstGeom prst="rect">
            <a:avLst/>
          </a:prstGeom>
          <a:noFill/>
        </p:spPr>
        <p:txBody>
          <a:bodyPr wrap="square" tIns="360000" bIns="360000" anchor="ctr">
            <a:noAutofit/>
          </a:bodyPr>
          <a:lstStyle>
            <a:lvl1pPr algn="ctr">
              <a:defRPr sz="2000" b="1" baseline="0">
                <a:solidFill>
                  <a:schemeClr val="tx1"/>
                </a:solidFill>
              </a:defRPr>
            </a:lvl1pPr>
          </a:lstStyle>
          <a:p>
            <a:r>
              <a:rPr lang="nb-NO" noProof="0" dirty="0"/>
              <a:t>Rediger for å legge til tekst</a:t>
            </a:r>
          </a:p>
        </p:txBody>
      </p:sp>
      <p:sp>
        <p:nvSpPr>
          <p:cNvPr id="12" name="Plassholder for bunntekst 4">
            <a:extLst>
              <a:ext uri="{FF2B5EF4-FFF2-40B4-BE49-F238E27FC236}">
                <a16:creationId xmlns:a16="http://schemas.microsoft.com/office/drawing/2014/main" id="{ABF2C42B-D4FB-4975-8F0D-BFC309176E4A}"/>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96095BD4-5691-4E16-A5E0-1560CCD49839}"/>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0F606A52-D097-40B7-A6B0-B247912908E6}"/>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03.12.2024</a:t>
            </a:fld>
            <a:endParaRPr lang="en-GB"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tat (hvit)">
    <p:spTree>
      <p:nvGrpSpPr>
        <p:cNvPr id="1" name=""/>
        <p:cNvGrpSpPr/>
        <p:nvPr/>
      </p:nvGrpSpPr>
      <p:grpSpPr>
        <a:xfrm>
          <a:off x="0" y="0"/>
          <a:ext cx="0" cy="0"/>
          <a:chOff x="0" y="0"/>
          <a:chExt cx="0" cy="0"/>
        </a:xfrm>
      </p:grpSpPr>
      <p:sp>
        <p:nvSpPr>
          <p:cNvPr id="4" name="Plassholder for innhold 3"/>
          <p:cNvSpPr>
            <a:spLocks noGrp="1"/>
          </p:cNvSpPr>
          <p:nvPr>
            <p:ph sz="quarter" idx="13" hasCustomPrompt="1"/>
          </p:nvPr>
        </p:nvSpPr>
        <p:spPr>
          <a:xfrm>
            <a:off x="1116011" y="1419225"/>
            <a:ext cx="6907755" cy="1728523"/>
          </a:xfrm>
        </p:spPr>
        <p:txBody>
          <a:bodyPr anchor="b" anchorCtr="0">
            <a:normAutofit/>
          </a:bodyPr>
          <a:lstStyle>
            <a:lvl1pPr marL="0" indent="0" algn="ctr">
              <a:lnSpc>
                <a:spcPct val="100000"/>
              </a:lnSpc>
              <a:buNone/>
              <a:defRPr sz="2000" b="1"/>
            </a:lvl1pPr>
          </a:lstStyle>
          <a:p>
            <a:pPr lvl="0"/>
            <a:r>
              <a:rPr lang="nb-NO" dirty="0"/>
              <a:t>«Rediger for å legge til sitat»</a:t>
            </a:r>
            <a:endParaRPr lang="en-GB" dirty="0"/>
          </a:p>
        </p:txBody>
      </p:sp>
      <p:sp>
        <p:nvSpPr>
          <p:cNvPr id="6" name="Plassholder for innhold 5"/>
          <p:cNvSpPr>
            <a:spLocks noGrp="1"/>
          </p:cNvSpPr>
          <p:nvPr>
            <p:ph sz="quarter" idx="14" hasCustomPrompt="1"/>
          </p:nvPr>
        </p:nvSpPr>
        <p:spPr>
          <a:xfrm>
            <a:off x="1116011" y="3435747"/>
            <a:ext cx="6911977" cy="864790"/>
          </a:xfrm>
        </p:spPr>
        <p:txBody>
          <a:bodyPr>
            <a:normAutofit/>
          </a:bodyPr>
          <a:lstStyle>
            <a:lvl1pPr marL="0" indent="0" algn="ctr">
              <a:buNone/>
              <a:defRPr sz="1100"/>
            </a:lvl1pPr>
          </a:lstStyle>
          <a:p>
            <a:pPr lvl="0"/>
            <a:r>
              <a:rPr lang="nb-NO" dirty="0"/>
              <a:t>Rediger for å legge kilde</a:t>
            </a:r>
            <a:endParaRPr lang="en-GB" dirty="0"/>
          </a:p>
        </p:txBody>
      </p:sp>
      <p:sp>
        <p:nvSpPr>
          <p:cNvPr id="13" name="Plassholder for bunntekst 4">
            <a:extLst>
              <a:ext uri="{FF2B5EF4-FFF2-40B4-BE49-F238E27FC236}">
                <a16:creationId xmlns:a16="http://schemas.microsoft.com/office/drawing/2014/main" id="{B6F6A0A0-65AB-42AE-84E7-C90B128E8208}"/>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4" name="Plassholder for lysbildenummer 5">
            <a:extLst>
              <a:ext uri="{FF2B5EF4-FFF2-40B4-BE49-F238E27FC236}">
                <a16:creationId xmlns:a16="http://schemas.microsoft.com/office/drawing/2014/main" id="{F417AF7F-8319-4BA6-92F1-109CDAC2B995}"/>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5" name="Plassholder for dato 3">
            <a:extLst>
              <a:ext uri="{FF2B5EF4-FFF2-40B4-BE49-F238E27FC236}">
                <a16:creationId xmlns:a16="http://schemas.microsoft.com/office/drawing/2014/main" id="{6CF08D2B-9038-4DB2-86B1-659E76809AB1}"/>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03.12.2024</a:t>
            </a:fld>
            <a:endParaRPr lang="en-GB"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itat (grader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pic>
        <p:nvPicPr>
          <p:cNvPr id="13" name="Bilde 12" descr="Logo">
            <a:extLst>
              <a:ext uri="{FF2B5EF4-FFF2-40B4-BE49-F238E27FC236}">
                <a16:creationId xmlns:a16="http://schemas.microsoft.com/office/drawing/2014/main" id="{5B9414BE-B66A-4AAC-88A6-D8675B14EF6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4" name="Plassholder for bunntekst 4">
            <a:extLst>
              <a:ext uri="{FF2B5EF4-FFF2-40B4-BE49-F238E27FC236}">
                <a16:creationId xmlns:a16="http://schemas.microsoft.com/office/drawing/2014/main" id="{A750D4C3-4D22-4204-B891-0836F22355B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5" name="Plassholder for lysbildenummer 5">
            <a:extLst>
              <a:ext uri="{FF2B5EF4-FFF2-40B4-BE49-F238E27FC236}">
                <a16:creationId xmlns:a16="http://schemas.microsoft.com/office/drawing/2014/main" id="{329D6334-5DD0-42B9-A18D-C5B27F383B10}"/>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6" name="Plassholder for dato 3">
            <a:extLst>
              <a:ext uri="{FF2B5EF4-FFF2-40B4-BE49-F238E27FC236}">
                <a16:creationId xmlns:a16="http://schemas.microsoft.com/office/drawing/2014/main" id="{9175D653-309E-4094-A517-560A2D10E305}"/>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03.12.2024</a:t>
            </a:fld>
            <a:endParaRPr lang="en-GB" dirty="0"/>
          </a:p>
        </p:txBody>
      </p:sp>
      <p:sp>
        <p:nvSpPr>
          <p:cNvPr id="17" name="Plassholder for innhold 3">
            <a:extLst>
              <a:ext uri="{FF2B5EF4-FFF2-40B4-BE49-F238E27FC236}">
                <a16:creationId xmlns:a16="http://schemas.microsoft.com/office/drawing/2014/main" id="{CD23A8A5-99EC-42EF-B9EF-FF3F2D1332AC}"/>
              </a:ext>
            </a:extLst>
          </p:cNvPr>
          <p:cNvSpPr>
            <a:spLocks noGrp="1"/>
          </p:cNvSpPr>
          <p:nvPr>
            <p:ph sz="quarter" idx="13" hasCustomPrompt="1"/>
          </p:nvPr>
        </p:nvSpPr>
        <p:spPr>
          <a:xfrm>
            <a:off x="1116011" y="1419225"/>
            <a:ext cx="6907755" cy="1751013"/>
          </a:xfrm>
        </p:spPr>
        <p:txBody>
          <a:bodyPr anchor="b" anchorCtr="0">
            <a:normAutofit/>
          </a:bodyPr>
          <a:lstStyle>
            <a:lvl1pPr marL="0" indent="0" algn="ctr">
              <a:lnSpc>
                <a:spcPct val="100000"/>
              </a:lnSpc>
              <a:buNone/>
              <a:defRPr sz="2000" b="1">
                <a:solidFill>
                  <a:schemeClr val="bg1"/>
                </a:solidFill>
              </a:defRPr>
            </a:lvl1pPr>
          </a:lstStyle>
          <a:p>
            <a:pPr lvl="0"/>
            <a:r>
              <a:rPr lang="nb-NO" dirty="0"/>
              <a:t>«Rediger for å legge til sitat»</a:t>
            </a:r>
            <a:endParaRPr lang="en-GB" dirty="0"/>
          </a:p>
        </p:txBody>
      </p:sp>
      <p:sp>
        <p:nvSpPr>
          <p:cNvPr id="18" name="Plassholder for innhold 5">
            <a:extLst>
              <a:ext uri="{FF2B5EF4-FFF2-40B4-BE49-F238E27FC236}">
                <a16:creationId xmlns:a16="http://schemas.microsoft.com/office/drawing/2014/main" id="{3B9465DB-3360-48D0-B08B-857014E3CC1C}"/>
              </a:ext>
            </a:extLst>
          </p:cNvPr>
          <p:cNvSpPr>
            <a:spLocks noGrp="1"/>
          </p:cNvSpPr>
          <p:nvPr>
            <p:ph sz="quarter" idx="14" hasCustomPrompt="1"/>
          </p:nvPr>
        </p:nvSpPr>
        <p:spPr>
          <a:xfrm>
            <a:off x="1116011" y="3387952"/>
            <a:ext cx="6911977" cy="912585"/>
          </a:xfrm>
        </p:spPr>
        <p:txBody>
          <a:bodyPr>
            <a:normAutofit/>
          </a:bodyPr>
          <a:lstStyle>
            <a:lvl1pPr marL="0" indent="0" algn="ctr">
              <a:buNone/>
              <a:defRPr sz="1100">
                <a:solidFill>
                  <a:schemeClr val="bg1"/>
                </a:solidFill>
              </a:defRPr>
            </a:lvl1pPr>
          </a:lstStyle>
          <a:p>
            <a:pPr lvl="0"/>
            <a:r>
              <a:rPr lang="nb-NO" dirty="0"/>
              <a:t>Rediger for å legge kilde</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Forside – kommunikasjon">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CC854D0D-2270-46B9-841C-0F6FC509B858}"/>
              </a:ext>
            </a:extLst>
          </p:cNvPr>
          <p:cNvSpPr/>
          <p:nvPr userDrawn="1"/>
        </p:nvSpPr>
        <p:spPr>
          <a:xfrm>
            <a:off x="6011995" y="896445"/>
            <a:ext cx="3132004" cy="38286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 name="Bilde 11">
            <a:extLst>
              <a:ext uri="{FF2B5EF4-FFF2-40B4-BE49-F238E27FC236}">
                <a16:creationId xmlns:a16="http://schemas.microsoft.com/office/drawing/2014/main" id="{D3E4A9B6-06E1-40ED-9FE9-2F45E9E0C18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 r="-51982"/>
          <a:stretch/>
        </p:blipFill>
        <p:spPr>
          <a:xfrm>
            <a:off x="268" y="843756"/>
            <a:ext cx="9144000" cy="3888582"/>
          </a:xfrm>
          <a:prstGeom prst="rect">
            <a:avLst/>
          </a:prstGeom>
        </p:spPr>
      </p:pic>
      <p:sp>
        <p:nvSpPr>
          <p:cNvPr id="17" name="Rektangel 16">
            <a:extLst>
              <a:ext uri="{FF2B5EF4-FFF2-40B4-BE49-F238E27FC236}">
                <a16:creationId xmlns:a16="http://schemas.microsoft.com/office/drawing/2014/main" id="{4CC617DF-9B8E-4FA7-9B22-E59CE98F7A35}"/>
              </a:ext>
            </a:extLst>
          </p:cNvPr>
          <p:cNvSpPr/>
          <p:nvPr userDrawn="1"/>
        </p:nvSpPr>
        <p:spPr>
          <a:xfrm rot="10800000">
            <a:off x="0" y="842958"/>
            <a:ext cx="9144000" cy="3889380"/>
          </a:xfrm>
          <a:prstGeom prst="rect">
            <a:avLst/>
          </a:prstGeom>
          <a:gradFill flip="none" rotWithShape="1">
            <a:gsLst>
              <a:gs pos="0">
                <a:schemeClr val="tx1">
                  <a:alpha val="7000"/>
                  <a:lumMod val="0"/>
                </a:schemeClr>
              </a:gs>
              <a:gs pos="34000">
                <a:schemeClr val="tx1">
                  <a:lumMod val="0"/>
                  <a:alpha val="0"/>
                </a:schemeClr>
              </a:gs>
              <a:gs pos="59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8" name="Rektangel 17">
            <a:extLst>
              <a:ext uri="{FF2B5EF4-FFF2-40B4-BE49-F238E27FC236}">
                <a16:creationId xmlns:a16="http://schemas.microsoft.com/office/drawing/2014/main" id="{0C426262-3EF6-42FE-B979-433577AA3531}"/>
              </a:ext>
            </a:extLst>
          </p:cNvPr>
          <p:cNvSpPr/>
          <p:nvPr userDrawn="1"/>
        </p:nvSpPr>
        <p:spPr>
          <a:xfrm rot="10800000">
            <a:off x="268" y="842955"/>
            <a:ext cx="9144000" cy="3889380"/>
          </a:xfrm>
          <a:prstGeom prst="rect">
            <a:avLst/>
          </a:prstGeom>
          <a:gradFill flip="none" rotWithShape="1">
            <a:gsLst>
              <a:gs pos="0">
                <a:schemeClr val="tx1">
                  <a:alpha val="7000"/>
                  <a:lumMod val="0"/>
                </a:schemeClr>
              </a:gs>
              <a:gs pos="34000">
                <a:schemeClr val="tx1">
                  <a:lumMod val="0"/>
                  <a:alpha val="0"/>
                </a:schemeClr>
              </a:gs>
              <a:gs pos="59000">
                <a:schemeClr val="tx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15" name="Bilde 14">
            <a:extLst>
              <a:ext uri="{FF2B5EF4-FFF2-40B4-BE49-F238E27FC236}">
                <a16:creationId xmlns:a16="http://schemas.microsoft.com/office/drawing/2014/main" id="{AA80F646-8BB1-4F03-8D8D-31703E9C03A3}"/>
              </a:ext>
            </a:extLst>
          </p:cNvPr>
          <p:cNvPicPr>
            <a:picLocks noChangeAspect="1"/>
          </p:cNvPicPr>
          <p:nvPr userDrawn="1"/>
        </p:nvPicPr>
        <p:blipFill>
          <a:blip r:embed="rId3"/>
          <a:stretch>
            <a:fillRect/>
          </a:stretch>
        </p:blipFill>
        <p:spPr>
          <a:xfrm>
            <a:off x="0" y="842963"/>
            <a:ext cx="9144000" cy="57091"/>
          </a:xfrm>
          <a:prstGeom prst="rect">
            <a:avLst/>
          </a:prstGeom>
        </p:spPr>
      </p:pic>
      <p:sp>
        <p:nvSpPr>
          <p:cNvPr id="23" name="Plassholder for bunntekst 4">
            <a:extLst>
              <a:ext uri="{FF2B5EF4-FFF2-40B4-BE49-F238E27FC236}">
                <a16:creationId xmlns:a16="http://schemas.microsoft.com/office/drawing/2014/main" id="{460D9DD0-47D6-4BC1-9602-6CEE3EF5184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24" name="Plassholder for lysbildenummer 5">
            <a:extLst>
              <a:ext uri="{FF2B5EF4-FFF2-40B4-BE49-F238E27FC236}">
                <a16:creationId xmlns:a16="http://schemas.microsoft.com/office/drawing/2014/main" id="{0AB3B823-8003-411B-B448-E72DC75BCA4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5" name="Plassholder for dato 3">
            <a:extLst>
              <a:ext uri="{FF2B5EF4-FFF2-40B4-BE49-F238E27FC236}">
                <a16:creationId xmlns:a16="http://schemas.microsoft.com/office/drawing/2014/main" id="{0E44960D-8171-436A-BDCB-E46249E2D752}"/>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03.12.2024</a:t>
            </a:fld>
            <a:endParaRPr lang="en-GB" dirty="0"/>
          </a:p>
        </p:txBody>
      </p:sp>
      <p:sp>
        <p:nvSpPr>
          <p:cNvPr id="26" name="Tittel 1">
            <a:extLst>
              <a:ext uri="{FF2B5EF4-FFF2-40B4-BE49-F238E27FC236}">
                <a16:creationId xmlns:a16="http://schemas.microsoft.com/office/drawing/2014/main" id="{822F913D-4ACB-48F4-931F-161D2E3E338C}"/>
              </a:ext>
            </a:extLst>
          </p:cNvPr>
          <p:cNvSpPr>
            <a:spLocks noGrp="1"/>
          </p:cNvSpPr>
          <p:nvPr>
            <p:ph type="ctrTitle" hasCustomPrompt="1"/>
          </p:nvPr>
        </p:nvSpPr>
        <p:spPr>
          <a:xfrm>
            <a:off x="3708002"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27" name="Undertittel 2">
            <a:extLst>
              <a:ext uri="{FF2B5EF4-FFF2-40B4-BE49-F238E27FC236}">
                <a16:creationId xmlns:a16="http://schemas.microsoft.com/office/drawing/2014/main" id="{35C8921B-0855-41F1-934D-7632DE3A5892}"/>
              </a:ext>
            </a:extLst>
          </p:cNvPr>
          <p:cNvSpPr>
            <a:spLocks noGrp="1"/>
          </p:cNvSpPr>
          <p:nvPr>
            <p:ph type="subTitle" idx="1"/>
          </p:nvPr>
        </p:nvSpPr>
        <p:spPr>
          <a:xfrm>
            <a:off x="3708002" y="2490382"/>
            <a:ext cx="4895983" cy="1810155"/>
          </a:xfrm>
        </p:spPr>
        <p:txBody>
          <a:bodyPr>
            <a:normAutofit/>
          </a:bodyPr>
          <a:lstStyle>
            <a:lvl1pPr marL="0" indent="0" algn="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
        <p:nvSpPr>
          <p:cNvPr id="13" name="Text Box 9">
            <a:extLst>
              <a:ext uri="{FF2B5EF4-FFF2-40B4-BE49-F238E27FC236}">
                <a16:creationId xmlns:a16="http://schemas.microsoft.com/office/drawing/2014/main" id="{BF965F58-FC59-4F68-AA80-292CD955CA9A}"/>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600" b="1" kern="1200" dirty="0">
                <a:solidFill>
                  <a:schemeClr val="tx1"/>
                </a:solidFill>
                <a:effectLst/>
                <a:latin typeface="+mj-lt"/>
                <a:ea typeface="Arial" charset="0"/>
                <a:cs typeface="Arial" charset="0"/>
              </a:rPr>
              <a:t>NORWEGIAN POLICE</a:t>
            </a:r>
            <a:endParaRPr lang="nb-NO" sz="600" b="1" kern="1200" dirty="0">
              <a:solidFill>
                <a:schemeClr val="tx1"/>
              </a:solidFill>
              <a:effectLst/>
              <a:latin typeface="+mj-lt"/>
              <a:ea typeface="Arial" charset="0"/>
              <a:cs typeface="Arial" charset="0"/>
            </a:endParaRPr>
          </a:p>
        </p:txBody>
      </p:sp>
    </p:spTree>
    <p:extLst>
      <p:ext uri="{BB962C8B-B14F-4D97-AF65-F5344CB8AC3E}">
        <p14:creationId xmlns:p14="http://schemas.microsoft.com/office/powerpoint/2010/main" val="17621584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Sitat (mørk)">
    <p:bg>
      <p:bgPr>
        <a:solidFill>
          <a:schemeClr val="tx1"/>
        </a:solidFill>
        <a:effectLst/>
      </p:bgPr>
    </p:bg>
    <p:spTree>
      <p:nvGrpSpPr>
        <p:cNvPr id="1" name=""/>
        <p:cNvGrpSpPr/>
        <p:nvPr/>
      </p:nvGrpSpPr>
      <p:grpSpPr>
        <a:xfrm>
          <a:off x="0" y="0"/>
          <a:ext cx="0" cy="0"/>
          <a:chOff x="0" y="0"/>
          <a:chExt cx="0" cy="0"/>
        </a:xfrm>
      </p:grpSpPr>
      <p:pic>
        <p:nvPicPr>
          <p:cNvPr id="13" name="Bilde 12" descr="Logo">
            <a:extLst>
              <a:ext uri="{FF2B5EF4-FFF2-40B4-BE49-F238E27FC236}">
                <a16:creationId xmlns:a16="http://schemas.microsoft.com/office/drawing/2014/main" id="{5B9414BE-B66A-4AAC-88A6-D8675B14EF6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4" name="Plassholder for bunntekst 4">
            <a:extLst>
              <a:ext uri="{FF2B5EF4-FFF2-40B4-BE49-F238E27FC236}">
                <a16:creationId xmlns:a16="http://schemas.microsoft.com/office/drawing/2014/main" id="{A750D4C3-4D22-4204-B891-0836F22355B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5" name="Plassholder for lysbildenummer 5">
            <a:extLst>
              <a:ext uri="{FF2B5EF4-FFF2-40B4-BE49-F238E27FC236}">
                <a16:creationId xmlns:a16="http://schemas.microsoft.com/office/drawing/2014/main" id="{329D6334-5DD0-42B9-A18D-C5B27F383B10}"/>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6" name="Plassholder for dato 3">
            <a:extLst>
              <a:ext uri="{FF2B5EF4-FFF2-40B4-BE49-F238E27FC236}">
                <a16:creationId xmlns:a16="http://schemas.microsoft.com/office/drawing/2014/main" id="{9175D653-309E-4094-A517-560A2D10E305}"/>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03.12.2024</a:t>
            </a:fld>
            <a:endParaRPr lang="en-GB" dirty="0"/>
          </a:p>
        </p:txBody>
      </p:sp>
      <p:sp>
        <p:nvSpPr>
          <p:cNvPr id="17" name="Plassholder for innhold 3">
            <a:extLst>
              <a:ext uri="{FF2B5EF4-FFF2-40B4-BE49-F238E27FC236}">
                <a16:creationId xmlns:a16="http://schemas.microsoft.com/office/drawing/2014/main" id="{CD23A8A5-99EC-42EF-B9EF-FF3F2D1332AC}"/>
              </a:ext>
            </a:extLst>
          </p:cNvPr>
          <p:cNvSpPr>
            <a:spLocks noGrp="1"/>
          </p:cNvSpPr>
          <p:nvPr>
            <p:ph sz="quarter" idx="13" hasCustomPrompt="1"/>
          </p:nvPr>
        </p:nvSpPr>
        <p:spPr>
          <a:xfrm>
            <a:off x="1116011" y="1419225"/>
            <a:ext cx="6907755" cy="1751013"/>
          </a:xfrm>
        </p:spPr>
        <p:txBody>
          <a:bodyPr anchor="b" anchorCtr="0">
            <a:normAutofit/>
          </a:bodyPr>
          <a:lstStyle>
            <a:lvl1pPr marL="0" indent="0" algn="ctr">
              <a:lnSpc>
                <a:spcPct val="100000"/>
              </a:lnSpc>
              <a:buNone/>
              <a:defRPr sz="2000" b="1">
                <a:solidFill>
                  <a:schemeClr val="bg1"/>
                </a:solidFill>
              </a:defRPr>
            </a:lvl1pPr>
          </a:lstStyle>
          <a:p>
            <a:pPr lvl="0"/>
            <a:r>
              <a:rPr lang="nb-NO" dirty="0"/>
              <a:t>«Rediger for å legge til sitat»</a:t>
            </a:r>
            <a:endParaRPr lang="en-GB" dirty="0"/>
          </a:p>
        </p:txBody>
      </p:sp>
      <p:sp>
        <p:nvSpPr>
          <p:cNvPr id="18" name="Plassholder for innhold 5">
            <a:extLst>
              <a:ext uri="{FF2B5EF4-FFF2-40B4-BE49-F238E27FC236}">
                <a16:creationId xmlns:a16="http://schemas.microsoft.com/office/drawing/2014/main" id="{3B9465DB-3360-48D0-B08B-857014E3CC1C}"/>
              </a:ext>
            </a:extLst>
          </p:cNvPr>
          <p:cNvSpPr>
            <a:spLocks noGrp="1"/>
          </p:cNvSpPr>
          <p:nvPr>
            <p:ph sz="quarter" idx="14" hasCustomPrompt="1"/>
          </p:nvPr>
        </p:nvSpPr>
        <p:spPr>
          <a:xfrm>
            <a:off x="1116011" y="3387952"/>
            <a:ext cx="6911977" cy="912585"/>
          </a:xfrm>
        </p:spPr>
        <p:txBody>
          <a:bodyPr>
            <a:normAutofit/>
          </a:bodyPr>
          <a:lstStyle>
            <a:lvl1pPr marL="0" indent="0" algn="ctr">
              <a:buNone/>
              <a:defRPr sz="1100">
                <a:solidFill>
                  <a:schemeClr val="bg1"/>
                </a:solidFill>
              </a:defRPr>
            </a:lvl1pPr>
          </a:lstStyle>
          <a:p>
            <a:pPr lvl="0"/>
            <a:r>
              <a:rPr lang="nb-NO" dirty="0"/>
              <a:t>Rediger for å legge kilde</a:t>
            </a:r>
            <a:endParaRPr lang="en-GB" dirty="0"/>
          </a:p>
        </p:txBody>
      </p:sp>
    </p:spTree>
    <p:extLst>
      <p:ext uri="{BB962C8B-B14F-4D97-AF65-F5344CB8AC3E}">
        <p14:creationId xmlns:p14="http://schemas.microsoft.com/office/powerpoint/2010/main" val="37912512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 + bilde A (hvit)">
    <p:spTree>
      <p:nvGrpSpPr>
        <p:cNvPr id="1" name=""/>
        <p:cNvGrpSpPr/>
        <p:nvPr/>
      </p:nvGrpSpPr>
      <p:grpSpPr>
        <a:xfrm>
          <a:off x="0" y="0"/>
          <a:ext cx="0" cy="0"/>
          <a:chOff x="0" y="0"/>
          <a:chExt cx="0" cy="0"/>
        </a:xfrm>
      </p:grpSpPr>
      <p:sp>
        <p:nvSpPr>
          <p:cNvPr id="2" name="Tittel 1"/>
          <p:cNvSpPr>
            <a:spLocks noGrp="1"/>
          </p:cNvSpPr>
          <p:nvPr>
            <p:ph type="title"/>
          </p:nvPr>
        </p:nvSpPr>
        <p:spPr>
          <a:xfrm>
            <a:off x="539750" y="839625"/>
            <a:ext cx="4032250" cy="579600"/>
          </a:xfrm>
        </p:spPr>
        <p:txBody>
          <a:bodyPr/>
          <a:lstStyle/>
          <a:p>
            <a:r>
              <a:rPr lang="nb-NO"/>
              <a:t>Klikk for å redigere tittelstil</a:t>
            </a:r>
            <a:endParaRPr lang="en-GB" dirty="0"/>
          </a:p>
        </p:txBody>
      </p:sp>
      <p:sp>
        <p:nvSpPr>
          <p:cNvPr id="3" name="Plassholder for innhold 2"/>
          <p:cNvSpPr>
            <a:spLocks noGrp="1"/>
          </p:cNvSpPr>
          <p:nvPr>
            <p:ph idx="1" hasCustomPrompt="1"/>
          </p:nvPr>
        </p:nvSpPr>
        <p:spPr>
          <a:xfrm>
            <a:off x="539750" y="1563688"/>
            <a:ext cx="4032250" cy="3168650"/>
          </a:xfrm>
        </p:spPr>
        <p:txBody>
          <a:body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8" name="Plassholder for bilde 7"/>
          <p:cNvSpPr>
            <a:spLocks noGrp="1"/>
          </p:cNvSpPr>
          <p:nvPr>
            <p:ph type="pic" sz="quarter" idx="13"/>
          </p:nvPr>
        </p:nvSpPr>
        <p:spPr>
          <a:xfrm>
            <a:off x="4716463" y="842963"/>
            <a:ext cx="4427537" cy="3889375"/>
          </a:xfrm>
          <a:solidFill>
            <a:schemeClr val="bg2"/>
          </a:solidFill>
        </p:spPr>
        <p:txBody>
          <a:bodyPr/>
          <a:lstStyle>
            <a:lvl1pPr marL="0" indent="0" algn="ctr">
              <a:buNone/>
              <a:defRPr/>
            </a:lvl1pPr>
          </a:lstStyle>
          <a:p>
            <a:r>
              <a:rPr lang="nb-NO"/>
              <a:t>Klikk på ikonet for å legge til et bilde</a:t>
            </a:r>
            <a:endParaRPr lang="en-GB" dirty="0"/>
          </a:p>
        </p:txBody>
      </p:sp>
      <p:sp>
        <p:nvSpPr>
          <p:cNvPr id="12" name="Plassholder for bunntekst 4">
            <a:extLst>
              <a:ext uri="{FF2B5EF4-FFF2-40B4-BE49-F238E27FC236}">
                <a16:creationId xmlns:a16="http://schemas.microsoft.com/office/drawing/2014/main" id="{443BAC51-CF2C-4B04-8714-60D456195D40}"/>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F29601FA-15DB-4C06-BDB2-64B49EC0CD8B}"/>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744C63A2-338A-49BD-B307-EA96B646DA86}"/>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03.12.2024</a:t>
            </a:fld>
            <a:endParaRPr lang="en-GB"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ekst + bilde A (grader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539750" y="842963"/>
            <a:ext cx="4032250" cy="576791"/>
          </a:xfrm>
        </p:spPr>
        <p:txBody>
          <a:bodyPr>
            <a:normAutofit/>
          </a:bodyPr>
          <a:lstStyle>
            <a:lvl1pPr>
              <a:defRPr sz="2000">
                <a:solidFill>
                  <a:schemeClr val="bg1"/>
                </a:solidFill>
              </a:defRPr>
            </a:lvl1pPr>
          </a:lstStyle>
          <a:p>
            <a:r>
              <a:rPr lang="nb-NO"/>
              <a:t>Klikk for å redigere tittelstil</a:t>
            </a:r>
            <a:endParaRPr lang="en-GB" dirty="0"/>
          </a:p>
        </p:txBody>
      </p:sp>
      <p:sp>
        <p:nvSpPr>
          <p:cNvPr id="3" name="Plassholder for innhold 2"/>
          <p:cNvSpPr>
            <a:spLocks noGrp="1"/>
          </p:cNvSpPr>
          <p:nvPr>
            <p:ph idx="1" hasCustomPrompt="1"/>
          </p:nvPr>
        </p:nvSpPr>
        <p:spPr>
          <a:xfrm>
            <a:off x="539750" y="1563688"/>
            <a:ext cx="4032250" cy="31686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8" name="Plassholder for bilde 7"/>
          <p:cNvSpPr>
            <a:spLocks noGrp="1"/>
          </p:cNvSpPr>
          <p:nvPr>
            <p:ph type="pic" sz="quarter" idx="13"/>
          </p:nvPr>
        </p:nvSpPr>
        <p:spPr>
          <a:xfrm>
            <a:off x="4716463" y="842963"/>
            <a:ext cx="4427537" cy="3924300"/>
          </a:xfrm>
          <a:solidFill>
            <a:schemeClr val="bg2"/>
          </a:solidFill>
        </p:spPr>
        <p:txBody>
          <a:bodyPr/>
          <a:lstStyle>
            <a:lvl1pPr marL="0" indent="0" algn="ctr">
              <a:buNone/>
              <a:defRPr/>
            </a:lvl1pPr>
          </a:lstStyle>
          <a:p>
            <a:r>
              <a:rPr lang="nb-NO"/>
              <a:t>Klikk på ikonet for å legge til et bilde</a:t>
            </a:r>
            <a:endParaRPr lang="en-GB" dirty="0"/>
          </a:p>
        </p:txBody>
      </p:sp>
      <p:pic>
        <p:nvPicPr>
          <p:cNvPr id="11" name="Bilde 10" descr="Logo">
            <a:extLst>
              <a:ext uri="{FF2B5EF4-FFF2-40B4-BE49-F238E27FC236}">
                <a16:creationId xmlns:a16="http://schemas.microsoft.com/office/drawing/2014/main" id="{0E9F7893-00C9-44E2-A0EF-3E947CD5BB7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2" name="Plassholder for bunntekst 4">
            <a:extLst>
              <a:ext uri="{FF2B5EF4-FFF2-40B4-BE49-F238E27FC236}">
                <a16:creationId xmlns:a16="http://schemas.microsoft.com/office/drawing/2014/main" id="{3610FC9E-5CC4-42FE-A7C2-135215A8A9CC}"/>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7B939372-9BA3-45FC-B99F-1816F942CD60}"/>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C988C6C8-DF9A-4C57-AFA4-99084BDB54AA}"/>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03.12.2024</a:t>
            </a:fld>
            <a:endParaRPr lang="en-GB"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Tekst + bilde A (mørk)">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539750" y="842963"/>
            <a:ext cx="4032250" cy="576791"/>
          </a:xfrm>
        </p:spPr>
        <p:txBody>
          <a:bodyPr>
            <a:normAutofit/>
          </a:bodyPr>
          <a:lstStyle>
            <a:lvl1pPr>
              <a:defRPr sz="2000">
                <a:solidFill>
                  <a:schemeClr val="bg1"/>
                </a:solidFill>
              </a:defRPr>
            </a:lvl1pPr>
          </a:lstStyle>
          <a:p>
            <a:r>
              <a:rPr lang="nb-NO"/>
              <a:t>Klikk for å redigere tittelstil</a:t>
            </a:r>
            <a:endParaRPr lang="en-GB" dirty="0"/>
          </a:p>
        </p:txBody>
      </p:sp>
      <p:sp>
        <p:nvSpPr>
          <p:cNvPr id="3" name="Plassholder for innhold 2"/>
          <p:cNvSpPr>
            <a:spLocks noGrp="1"/>
          </p:cNvSpPr>
          <p:nvPr>
            <p:ph idx="1" hasCustomPrompt="1"/>
          </p:nvPr>
        </p:nvSpPr>
        <p:spPr>
          <a:xfrm>
            <a:off x="539750" y="1563688"/>
            <a:ext cx="4032250" cy="31686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8" name="Plassholder for bilde 7"/>
          <p:cNvSpPr>
            <a:spLocks noGrp="1"/>
          </p:cNvSpPr>
          <p:nvPr>
            <p:ph type="pic" sz="quarter" idx="13"/>
          </p:nvPr>
        </p:nvSpPr>
        <p:spPr>
          <a:xfrm>
            <a:off x="4716463" y="842963"/>
            <a:ext cx="4427537" cy="3924300"/>
          </a:xfrm>
          <a:solidFill>
            <a:schemeClr val="bg2"/>
          </a:solidFill>
        </p:spPr>
        <p:txBody>
          <a:bodyPr/>
          <a:lstStyle>
            <a:lvl1pPr marL="0" indent="0" algn="ctr">
              <a:buNone/>
              <a:defRPr/>
            </a:lvl1pPr>
          </a:lstStyle>
          <a:p>
            <a:r>
              <a:rPr lang="nb-NO"/>
              <a:t>Klikk på ikonet for å legge til et bilde</a:t>
            </a:r>
            <a:endParaRPr lang="en-GB" dirty="0"/>
          </a:p>
        </p:txBody>
      </p:sp>
      <p:pic>
        <p:nvPicPr>
          <p:cNvPr id="11" name="Bilde 10" descr="Logo">
            <a:extLst>
              <a:ext uri="{FF2B5EF4-FFF2-40B4-BE49-F238E27FC236}">
                <a16:creationId xmlns:a16="http://schemas.microsoft.com/office/drawing/2014/main" id="{0E9F7893-00C9-44E2-A0EF-3E947CD5BB7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2" name="Plassholder for bunntekst 4">
            <a:extLst>
              <a:ext uri="{FF2B5EF4-FFF2-40B4-BE49-F238E27FC236}">
                <a16:creationId xmlns:a16="http://schemas.microsoft.com/office/drawing/2014/main" id="{3610FC9E-5CC4-42FE-A7C2-135215A8A9CC}"/>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7B939372-9BA3-45FC-B99F-1816F942CD60}"/>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C988C6C8-DF9A-4C57-AFA4-99084BDB54AA}"/>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03.12.2024</a:t>
            </a:fld>
            <a:endParaRPr lang="en-GB" dirty="0"/>
          </a:p>
        </p:txBody>
      </p:sp>
    </p:spTree>
    <p:extLst>
      <p:ext uri="{BB962C8B-B14F-4D97-AF65-F5344CB8AC3E}">
        <p14:creationId xmlns:p14="http://schemas.microsoft.com/office/powerpoint/2010/main" val="15634485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kst + bilde B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842963"/>
            <a:ext cx="4572000" cy="3889375"/>
          </a:xfrm>
          <a:solidFill>
            <a:schemeClr val="bg2"/>
          </a:solidFill>
        </p:spPr>
        <p:txBody>
          <a:bodyPr/>
          <a:lstStyle>
            <a:lvl1pPr marL="0" indent="0" algn="ctr">
              <a:buNone/>
              <a:defRPr/>
            </a:lvl1pPr>
          </a:lstStyle>
          <a:p>
            <a:r>
              <a:rPr lang="nb-NO"/>
              <a:t>Klikk på ikonet for å legge til et bilde</a:t>
            </a:r>
            <a:endParaRPr lang="en-GB" dirty="0"/>
          </a:p>
        </p:txBody>
      </p:sp>
      <p:sp>
        <p:nvSpPr>
          <p:cNvPr id="2" name="Tittel 1"/>
          <p:cNvSpPr>
            <a:spLocks noGrp="1"/>
          </p:cNvSpPr>
          <p:nvPr>
            <p:ph type="title"/>
          </p:nvPr>
        </p:nvSpPr>
        <p:spPr>
          <a:xfrm>
            <a:off x="4716464" y="842964"/>
            <a:ext cx="3887786" cy="576262"/>
          </a:xfrm>
        </p:spPr>
        <p:txBody>
          <a:bodyPr/>
          <a:lstStyle/>
          <a:p>
            <a:r>
              <a:rPr lang="nb-NO"/>
              <a:t>Klikk for å redigere tittelstil</a:t>
            </a:r>
            <a:endParaRPr lang="en-GB" dirty="0"/>
          </a:p>
        </p:txBody>
      </p:sp>
      <p:sp>
        <p:nvSpPr>
          <p:cNvPr id="3" name="Plassholder for innhold 2"/>
          <p:cNvSpPr>
            <a:spLocks noGrp="1"/>
          </p:cNvSpPr>
          <p:nvPr>
            <p:ph idx="1" hasCustomPrompt="1"/>
          </p:nvPr>
        </p:nvSpPr>
        <p:spPr>
          <a:xfrm>
            <a:off x="4716464" y="1563688"/>
            <a:ext cx="3887786" cy="3168651"/>
          </a:xfrm>
        </p:spPr>
        <p:txBody>
          <a:body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9" name="Plassholder for bunntekst 4">
            <a:extLst>
              <a:ext uri="{FF2B5EF4-FFF2-40B4-BE49-F238E27FC236}">
                <a16:creationId xmlns:a16="http://schemas.microsoft.com/office/drawing/2014/main" id="{D5D91E06-BA4E-4DD5-8AFE-E7A545481769}"/>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0" name="Plassholder for lysbildenummer 5">
            <a:extLst>
              <a:ext uri="{FF2B5EF4-FFF2-40B4-BE49-F238E27FC236}">
                <a16:creationId xmlns:a16="http://schemas.microsoft.com/office/drawing/2014/main" id="{AC96C1E0-3252-4DE0-B0EF-BAF88CC8D67D}"/>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1" name="Plassholder for dato 3">
            <a:extLst>
              <a:ext uri="{FF2B5EF4-FFF2-40B4-BE49-F238E27FC236}">
                <a16:creationId xmlns:a16="http://schemas.microsoft.com/office/drawing/2014/main" id="{A10DAD3B-83C7-44E8-9FCB-C60504B3D348}"/>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03.12.2024</a:t>
            </a:fld>
            <a:endParaRPr lang="en-GB"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ekst + bilde B (grader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839625"/>
            <a:ext cx="4572000" cy="3927638"/>
          </a:xfrm>
          <a:solidFill>
            <a:schemeClr val="bg2"/>
          </a:solidFill>
        </p:spPr>
        <p:txBody>
          <a:bodyPr/>
          <a:lstStyle>
            <a:lvl1pPr marL="0" indent="0" algn="ctr">
              <a:buNone/>
              <a:defRPr/>
            </a:lvl1pPr>
          </a:lstStyle>
          <a:p>
            <a:r>
              <a:rPr lang="nb-NO"/>
              <a:t>Klikk på ikonet for å legge til et bilde</a:t>
            </a:r>
            <a:endParaRPr lang="en-GB" dirty="0"/>
          </a:p>
        </p:txBody>
      </p:sp>
      <p:sp>
        <p:nvSpPr>
          <p:cNvPr id="2" name="Tittel 1"/>
          <p:cNvSpPr>
            <a:spLocks noGrp="1"/>
          </p:cNvSpPr>
          <p:nvPr>
            <p:ph type="title"/>
          </p:nvPr>
        </p:nvSpPr>
        <p:spPr>
          <a:xfrm>
            <a:off x="4716463" y="839625"/>
            <a:ext cx="3887787" cy="579600"/>
          </a:xfrm>
        </p:spPr>
        <p:txBody>
          <a:bodyPr>
            <a:normAutofit/>
          </a:bodyPr>
          <a:lstStyle>
            <a:lvl1pPr>
              <a:defRPr sz="1800" b="1">
                <a:solidFill>
                  <a:schemeClr val="bg1"/>
                </a:solidFill>
              </a:defRPr>
            </a:lvl1pPr>
          </a:lstStyle>
          <a:p>
            <a:r>
              <a:rPr lang="nb-NO"/>
              <a:t>Klikk for å redigere tittelstil</a:t>
            </a:r>
            <a:endParaRPr lang="en-GB" dirty="0"/>
          </a:p>
        </p:txBody>
      </p:sp>
      <p:sp>
        <p:nvSpPr>
          <p:cNvPr id="3" name="Plassholder for innhold 2"/>
          <p:cNvSpPr>
            <a:spLocks noGrp="1"/>
          </p:cNvSpPr>
          <p:nvPr>
            <p:ph idx="1" hasCustomPrompt="1"/>
          </p:nvPr>
        </p:nvSpPr>
        <p:spPr>
          <a:xfrm>
            <a:off x="4716464" y="1563689"/>
            <a:ext cx="3887786" cy="31686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pic>
        <p:nvPicPr>
          <p:cNvPr id="11" name="Bilde 10" descr="Logo">
            <a:extLst>
              <a:ext uri="{FF2B5EF4-FFF2-40B4-BE49-F238E27FC236}">
                <a16:creationId xmlns:a16="http://schemas.microsoft.com/office/drawing/2014/main" id="{1720A19F-00CF-40E5-B17D-5C292FFE5BA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2" name="Plassholder for bunntekst 4">
            <a:extLst>
              <a:ext uri="{FF2B5EF4-FFF2-40B4-BE49-F238E27FC236}">
                <a16:creationId xmlns:a16="http://schemas.microsoft.com/office/drawing/2014/main" id="{88E3BB5C-3D7B-4ADE-A9E9-EFFA8203BD07}"/>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6F8E4560-CFFB-4386-B6AE-A7D71707086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3A62E650-993B-46E5-9CEC-70E2413E4DFF}"/>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03.12.2024</a:t>
            </a:fld>
            <a:endParaRPr lang="en-GB"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Tekst + bilde B (mørk)">
    <p:bg>
      <p:bgPr>
        <a:solidFill>
          <a:schemeClr val="tx1"/>
        </a:soli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839625"/>
            <a:ext cx="4572000" cy="3927638"/>
          </a:xfrm>
          <a:solidFill>
            <a:schemeClr val="bg2"/>
          </a:solidFill>
        </p:spPr>
        <p:txBody>
          <a:bodyPr/>
          <a:lstStyle>
            <a:lvl1pPr marL="0" indent="0" algn="ctr">
              <a:buNone/>
              <a:defRPr/>
            </a:lvl1pPr>
          </a:lstStyle>
          <a:p>
            <a:r>
              <a:rPr lang="nb-NO"/>
              <a:t>Klikk på ikonet for å legge til et bilde</a:t>
            </a:r>
            <a:endParaRPr lang="en-GB" dirty="0"/>
          </a:p>
        </p:txBody>
      </p:sp>
      <p:sp>
        <p:nvSpPr>
          <p:cNvPr id="2" name="Tittel 1"/>
          <p:cNvSpPr>
            <a:spLocks noGrp="1"/>
          </p:cNvSpPr>
          <p:nvPr>
            <p:ph type="title"/>
          </p:nvPr>
        </p:nvSpPr>
        <p:spPr>
          <a:xfrm>
            <a:off x="4716463" y="839625"/>
            <a:ext cx="3887787" cy="579600"/>
          </a:xfrm>
        </p:spPr>
        <p:txBody>
          <a:bodyPr>
            <a:normAutofit/>
          </a:bodyPr>
          <a:lstStyle>
            <a:lvl1pPr>
              <a:defRPr sz="1800" b="1">
                <a:solidFill>
                  <a:schemeClr val="bg1"/>
                </a:solidFill>
              </a:defRPr>
            </a:lvl1pPr>
          </a:lstStyle>
          <a:p>
            <a:r>
              <a:rPr lang="nb-NO"/>
              <a:t>Klikk for å redigere tittelstil</a:t>
            </a:r>
            <a:endParaRPr lang="en-GB" dirty="0"/>
          </a:p>
        </p:txBody>
      </p:sp>
      <p:sp>
        <p:nvSpPr>
          <p:cNvPr id="3" name="Plassholder for innhold 2"/>
          <p:cNvSpPr>
            <a:spLocks noGrp="1"/>
          </p:cNvSpPr>
          <p:nvPr>
            <p:ph idx="1" hasCustomPrompt="1"/>
          </p:nvPr>
        </p:nvSpPr>
        <p:spPr>
          <a:xfrm>
            <a:off x="4716464" y="1563689"/>
            <a:ext cx="3887786" cy="31686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pic>
        <p:nvPicPr>
          <p:cNvPr id="11" name="Bilde 10" descr="Logo">
            <a:extLst>
              <a:ext uri="{FF2B5EF4-FFF2-40B4-BE49-F238E27FC236}">
                <a16:creationId xmlns:a16="http://schemas.microsoft.com/office/drawing/2014/main" id="{1720A19F-00CF-40E5-B17D-5C292FFE5BA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2" name="Plassholder for bunntekst 4">
            <a:extLst>
              <a:ext uri="{FF2B5EF4-FFF2-40B4-BE49-F238E27FC236}">
                <a16:creationId xmlns:a16="http://schemas.microsoft.com/office/drawing/2014/main" id="{88E3BB5C-3D7B-4ADE-A9E9-EFFA8203BD07}"/>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6F8E4560-CFFB-4386-B6AE-A7D71707086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3A62E650-993B-46E5-9CEC-70E2413E4DFF}"/>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03.12.2024</a:t>
            </a:fld>
            <a:endParaRPr lang="en-GB" dirty="0"/>
          </a:p>
        </p:txBody>
      </p:sp>
    </p:spTree>
    <p:extLst>
      <p:ext uri="{BB962C8B-B14F-4D97-AF65-F5344CB8AC3E}">
        <p14:creationId xmlns:p14="http://schemas.microsoft.com/office/powerpoint/2010/main" val="18967301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agram + tekstboks lyseblå">
    <p:spTree>
      <p:nvGrpSpPr>
        <p:cNvPr id="1" name=""/>
        <p:cNvGrpSpPr/>
        <p:nvPr/>
      </p:nvGrpSpPr>
      <p:grpSpPr>
        <a:xfrm>
          <a:off x="0" y="0"/>
          <a:ext cx="0" cy="0"/>
          <a:chOff x="0" y="0"/>
          <a:chExt cx="0" cy="0"/>
        </a:xfrm>
      </p:grpSpPr>
      <p:sp>
        <p:nvSpPr>
          <p:cNvPr id="11" name="Plassholder for bunntekst 4">
            <a:extLst>
              <a:ext uri="{FF2B5EF4-FFF2-40B4-BE49-F238E27FC236}">
                <a16:creationId xmlns:a16="http://schemas.microsoft.com/office/drawing/2014/main" id="{981E578D-EDD3-4F11-8BBF-1291206E3081}"/>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36A88B27-4A71-4B2C-890D-8B196E74E293}"/>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04036C1D-CE79-48C8-9BA8-50E2C6519CD4}"/>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03.12.2024</a:t>
            </a:fld>
            <a:endParaRPr lang="en-GB" dirty="0"/>
          </a:p>
        </p:txBody>
      </p:sp>
      <p:sp>
        <p:nvSpPr>
          <p:cNvPr id="16" name="Rektangel 15">
            <a:extLst>
              <a:ext uri="{FF2B5EF4-FFF2-40B4-BE49-F238E27FC236}">
                <a16:creationId xmlns:a16="http://schemas.microsoft.com/office/drawing/2014/main" id="{60464A12-051A-4B09-8216-6BF40989B5CB}"/>
              </a:ext>
            </a:extLst>
          </p:cNvPr>
          <p:cNvSpPr/>
          <p:nvPr userDrawn="1"/>
        </p:nvSpPr>
        <p:spPr>
          <a:xfrm>
            <a:off x="4716462" y="4318954"/>
            <a:ext cx="4427537" cy="412633"/>
          </a:xfrm>
          <a:prstGeom prst="rect">
            <a:avLst/>
          </a:prstGeom>
          <a:solidFill>
            <a:srgbClr val="C9DB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Plassholder for innhold 2">
            <a:extLst>
              <a:ext uri="{FF2B5EF4-FFF2-40B4-BE49-F238E27FC236}">
                <a16:creationId xmlns:a16="http://schemas.microsoft.com/office/drawing/2014/main" id="{F03E23AB-2F1C-4147-9E8F-8BD80AD74B3E}"/>
              </a:ext>
            </a:extLst>
          </p:cNvPr>
          <p:cNvSpPr>
            <a:spLocks noGrp="1"/>
          </p:cNvSpPr>
          <p:nvPr>
            <p:ph idx="1" hasCustomPrompt="1"/>
          </p:nvPr>
        </p:nvSpPr>
        <p:spPr>
          <a:xfrm>
            <a:off x="4716463" y="842963"/>
            <a:ext cx="4427537" cy="3475988"/>
          </a:xfrm>
          <a:solidFill>
            <a:schemeClr val="accent5"/>
          </a:solidFill>
        </p:spPr>
        <p:txBody>
          <a:bodyPr lIns="216000" tIns="180000" rIns="576000" bIns="144000"/>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pic>
        <p:nvPicPr>
          <p:cNvPr id="18" name="Bilde 17">
            <a:extLst>
              <a:ext uri="{FF2B5EF4-FFF2-40B4-BE49-F238E27FC236}">
                <a16:creationId xmlns:a16="http://schemas.microsoft.com/office/drawing/2014/main" id="{58F4BA71-58DD-429B-BF9D-F7592B21C54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810" r="-2"/>
          <a:stretch/>
        </p:blipFill>
        <p:spPr>
          <a:xfrm>
            <a:off x="4716462" y="4461673"/>
            <a:ext cx="4427537" cy="127197"/>
          </a:xfrm>
          <a:prstGeom prst="rect">
            <a:avLst/>
          </a:prstGeom>
        </p:spPr>
      </p:pic>
      <p:sp>
        <p:nvSpPr>
          <p:cNvPr id="10" name="Plassholder for innhold 2">
            <a:extLst>
              <a:ext uri="{FF2B5EF4-FFF2-40B4-BE49-F238E27FC236}">
                <a16:creationId xmlns:a16="http://schemas.microsoft.com/office/drawing/2014/main" id="{B69121A2-C68D-407D-9247-DBDC53993A91}"/>
              </a:ext>
            </a:extLst>
          </p:cNvPr>
          <p:cNvSpPr>
            <a:spLocks noGrp="1"/>
          </p:cNvSpPr>
          <p:nvPr>
            <p:ph idx="16"/>
          </p:nvPr>
        </p:nvSpPr>
        <p:spPr>
          <a:xfrm>
            <a:off x="0" y="842963"/>
            <a:ext cx="4716461" cy="3888624"/>
          </a:xfrm>
          <a:solidFill>
            <a:schemeClr val="bg1"/>
          </a:solidFill>
        </p:spPr>
        <p:txBody>
          <a:bodyPr lIns="216000" tIns="180000" rIns="576000" bIns="144000"/>
          <a:lstStyle>
            <a:lvl1pPr marL="0" indent="0">
              <a:buNone/>
              <a:defRPr/>
            </a:lvl1pPr>
          </a:lstStyle>
          <a:p>
            <a:pPr lvl="0"/>
            <a:r>
              <a:rPr lang="nb-NO"/>
              <a:t>Rediger tekststiler i malen</a:t>
            </a:r>
          </a:p>
          <a:p>
            <a:pPr lvl="1"/>
            <a:r>
              <a:rPr lang="nb-NO"/>
              <a:t>Andre nivå</a:t>
            </a:r>
          </a:p>
          <a:p>
            <a:pPr lvl="2"/>
            <a:r>
              <a:rPr lang="nb-NO"/>
              <a:t>Tredje nivå</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edie + tekstboks gradering">
    <p:spTree>
      <p:nvGrpSpPr>
        <p:cNvPr id="1" name=""/>
        <p:cNvGrpSpPr/>
        <p:nvPr/>
      </p:nvGrpSpPr>
      <p:grpSpPr>
        <a:xfrm>
          <a:off x="0" y="0"/>
          <a:ext cx="0" cy="0"/>
          <a:chOff x="0" y="0"/>
          <a:chExt cx="0" cy="0"/>
        </a:xfrm>
      </p:grpSpPr>
      <p:sp>
        <p:nvSpPr>
          <p:cNvPr id="11" name="Plassholder for bunntekst 4">
            <a:extLst>
              <a:ext uri="{FF2B5EF4-FFF2-40B4-BE49-F238E27FC236}">
                <a16:creationId xmlns:a16="http://schemas.microsoft.com/office/drawing/2014/main" id="{981E578D-EDD3-4F11-8BBF-1291206E3081}"/>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36A88B27-4A71-4B2C-890D-8B196E74E293}"/>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04036C1D-CE79-48C8-9BA8-50E2C6519CD4}"/>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03.12.2024</a:t>
            </a:fld>
            <a:endParaRPr lang="en-GB" dirty="0"/>
          </a:p>
        </p:txBody>
      </p:sp>
      <p:sp>
        <p:nvSpPr>
          <p:cNvPr id="16" name="Rektangel 15">
            <a:extLst>
              <a:ext uri="{FF2B5EF4-FFF2-40B4-BE49-F238E27FC236}">
                <a16:creationId xmlns:a16="http://schemas.microsoft.com/office/drawing/2014/main" id="{60464A12-051A-4B09-8216-6BF40989B5CB}"/>
              </a:ext>
            </a:extLst>
          </p:cNvPr>
          <p:cNvSpPr/>
          <p:nvPr userDrawn="1"/>
        </p:nvSpPr>
        <p:spPr>
          <a:xfrm>
            <a:off x="4716462" y="4318954"/>
            <a:ext cx="4427537" cy="412633"/>
          </a:xfrm>
          <a:prstGeom prst="rect">
            <a:avLst/>
          </a:prstGeom>
          <a:gradFill>
            <a:gsLst>
              <a:gs pos="0">
                <a:schemeClr val="tx1"/>
              </a:gs>
              <a:gs pos="100000">
                <a:srgbClr val="0D2D4C"/>
              </a:gs>
            </a:gsLst>
            <a:lin ang="0" scaled="0"/>
          </a:gradFill>
        </p:spPr>
        <p:txBody>
          <a:bodyPr vert="horz" lIns="216000" tIns="216000" rIns="576000" bIns="144000" rtlCol="0">
            <a:normAutofit fontScale="25000" lnSpcReduction="20000"/>
          </a:bodyPr>
          <a:lstStyle/>
          <a:p>
            <a:pPr marL="144000" lvl="0" indent="-144000" defTabSz="914400" eaLnBrk="1" latinLnBrk="0" hangingPunct="1">
              <a:lnSpc>
                <a:spcPct val="100000"/>
              </a:lnSpc>
              <a:spcBef>
                <a:spcPts val="1000"/>
              </a:spcBef>
              <a:buFont typeface="Arial"/>
              <a:buChar char="•"/>
            </a:pPr>
            <a:endParaRPr lang="en-GB" sz="1700">
              <a:solidFill>
                <a:schemeClr val="bg1"/>
              </a:solidFill>
              <a:latin typeface="Verdana" charset="0"/>
              <a:ea typeface="Verdana" charset="0"/>
            </a:endParaRPr>
          </a:p>
        </p:txBody>
      </p:sp>
      <p:sp>
        <p:nvSpPr>
          <p:cNvPr id="17" name="Plassholder for innhold 2">
            <a:extLst>
              <a:ext uri="{FF2B5EF4-FFF2-40B4-BE49-F238E27FC236}">
                <a16:creationId xmlns:a16="http://schemas.microsoft.com/office/drawing/2014/main" id="{F03E23AB-2F1C-4147-9E8F-8BD80AD74B3E}"/>
              </a:ext>
            </a:extLst>
          </p:cNvPr>
          <p:cNvSpPr>
            <a:spLocks noGrp="1"/>
          </p:cNvSpPr>
          <p:nvPr>
            <p:ph idx="1" hasCustomPrompt="1"/>
          </p:nvPr>
        </p:nvSpPr>
        <p:spPr>
          <a:xfrm>
            <a:off x="4716463" y="842963"/>
            <a:ext cx="4427537" cy="3475988"/>
          </a:xfrm>
          <a:gradFill>
            <a:gsLst>
              <a:gs pos="0">
                <a:schemeClr val="tx1"/>
              </a:gs>
              <a:gs pos="100000">
                <a:srgbClr val="0D2D4C"/>
              </a:gs>
            </a:gsLst>
            <a:lin ang="0" scaled="0"/>
          </a:gradFill>
        </p:spPr>
        <p:txBody>
          <a:bodyPr vert="horz" lIns="216000" tIns="216000" rIns="576000" bIns="144000" rtlCol="0">
            <a:normAutofit/>
          </a:bodyPr>
          <a:lstStyle>
            <a:lvl1pPr>
              <a:defRPr lang="nb-NO" dirty="0">
                <a:solidFill>
                  <a:schemeClr val="bg1"/>
                </a:solidFill>
              </a:defRPr>
            </a:lvl1pPr>
            <a:lvl2pPr>
              <a:defRPr lang="nb-NO" dirty="0">
                <a:solidFill>
                  <a:schemeClr val="bg1"/>
                </a:solidFill>
              </a:defRPr>
            </a:lvl2pPr>
            <a:lvl3pPr>
              <a:defRPr lang="nb-NO" dirty="0">
                <a:solidFill>
                  <a:schemeClr val="bg1"/>
                </a:solidFill>
              </a:defRPr>
            </a:lvl3pPr>
            <a:lvl4pPr>
              <a:defRPr lang="nb-NO" dirty="0">
                <a:solidFill>
                  <a:schemeClr val="bg1"/>
                </a:solidFill>
              </a:defRPr>
            </a:lvl4pPr>
            <a:lvl5pPr>
              <a:defRPr lang="en-GB" dirty="0">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pic>
        <p:nvPicPr>
          <p:cNvPr id="18" name="Bilde 17">
            <a:extLst>
              <a:ext uri="{FF2B5EF4-FFF2-40B4-BE49-F238E27FC236}">
                <a16:creationId xmlns:a16="http://schemas.microsoft.com/office/drawing/2014/main" id="{58F4BA71-58DD-429B-BF9D-F7592B21C54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810" r="-2"/>
          <a:stretch/>
        </p:blipFill>
        <p:spPr>
          <a:xfrm>
            <a:off x="4716462" y="4461673"/>
            <a:ext cx="4427537" cy="127197"/>
          </a:xfrm>
          <a:prstGeom prst="rect">
            <a:avLst/>
          </a:prstGeom>
        </p:spPr>
      </p:pic>
      <p:sp>
        <p:nvSpPr>
          <p:cNvPr id="10" name="Plassholder for innhold 2">
            <a:extLst>
              <a:ext uri="{FF2B5EF4-FFF2-40B4-BE49-F238E27FC236}">
                <a16:creationId xmlns:a16="http://schemas.microsoft.com/office/drawing/2014/main" id="{B69121A2-C68D-407D-9247-DBDC53993A91}"/>
              </a:ext>
            </a:extLst>
          </p:cNvPr>
          <p:cNvSpPr>
            <a:spLocks noGrp="1"/>
          </p:cNvSpPr>
          <p:nvPr>
            <p:ph idx="16"/>
          </p:nvPr>
        </p:nvSpPr>
        <p:spPr>
          <a:xfrm>
            <a:off x="0" y="842963"/>
            <a:ext cx="4716463" cy="3888624"/>
          </a:xfrm>
          <a:solidFill>
            <a:schemeClr val="bg1"/>
          </a:solidFill>
        </p:spPr>
        <p:txBody>
          <a:bodyPr lIns="216000" tIns="180000" rIns="576000" bIns="144000"/>
          <a:lstStyle>
            <a:lvl1pPr marL="0" indent="0">
              <a:buNone/>
              <a:defRPr/>
            </a:lvl1pPr>
          </a:lstStyle>
          <a:p>
            <a:pPr lvl="0"/>
            <a:r>
              <a:rPr lang="nb-NO"/>
              <a:t>Rediger tekststiler i malen</a:t>
            </a:r>
          </a:p>
          <a:p>
            <a:pPr lvl="1"/>
            <a:r>
              <a:rPr lang="nb-NO"/>
              <a:t>Andre nivå</a:t>
            </a:r>
          </a:p>
          <a:p>
            <a:pPr lvl="2"/>
            <a:r>
              <a:rPr lang="nb-NO"/>
              <a:t>Tredje nivå</a:t>
            </a:r>
          </a:p>
        </p:txBody>
      </p:sp>
    </p:spTree>
    <p:extLst>
      <p:ext uri="{BB962C8B-B14F-4D97-AF65-F5344CB8AC3E}">
        <p14:creationId xmlns:p14="http://schemas.microsoft.com/office/powerpoint/2010/main" val="26879129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edie + tekstboks sort">
    <p:spTree>
      <p:nvGrpSpPr>
        <p:cNvPr id="1" name=""/>
        <p:cNvGrpSpPr/>
        <p:nvPr/>
      </p:nvGrpSpPr>
      <p:grpSpPr>
        <a:xfrm>
          <a:off x="0" y="0"/>
          <a:ext cx="0" cy="0"/>
          <a:chOff x="0" y="0"/>
          <a:chExt cx="0" cy="0"/>
        </a:xfrm>
      </p:grpSpPr>
      <p:sp>
        <p:nvSpPr>
          <p:cNvPr id="11" name="Plassholder for bunntekst 4">
            <a:extLst>
              <a:ext uri="{FF2B5EF4-FFF2-40B4-BE49-F238E27FC236}">
                <a16:creationId xmlns:a16="http://schemas.microsoft.com/office/drawing/2014/main" id="{981E578D-EDD3-4F11-8BBF-1291206E3081}"/>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36A88B27-4A71-4B2C-890D-8B196E74E293}"/>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04036C1D-CE79-48C8-9BA8-50E2C6519CD4}"/>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03.12.2024</a:t>
            </a:fld>
            <a:endParaRPr lang="en-GB" dirty="0"/>
          </a:p>
        </p:txBody>
      </p:sp>
      <p:sp>
        <p:nvSpPr>
          <p:cNvPr id="16" name="Rektangel 15">
            <a:extLst>
              <a:ext uri="{FF2B5EF4-FFF2-40B4-BE49-F238E27FC236}">
                <a16:creationId xmlns:a16="http://schemas.microsoft.com/office/drawing/2014/main" id="{60464A12-051A-4B09-8216-6BF40989B5CB}"/>
              </a:ext>
            </a:extLst>
          </p:cNvPr>
          <p:cNvSpPr/>
          <p:nvPr userDrawn="1"/>
        </p:nvSpPr>
        <p:spPr>
          <a:xfrm>
            <a:off x="4716462" y="4318954"/>
            <a:ext cx="4427537" cy="4126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18" name="Bilde 17">
            <a:extLst>
              <a:ext uri="{FF2B5EF4-FFF2-40B4-BE49-F238E27FC236}">
                <a16:creationId xmlns:a16="http://schemas.microsoft.com/office/drawing/2014/main" id="{58F4BA71-58DD-429B-BF9D-F7592B21C54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810" r="-2"/>
          <a:stretch/>
        </p:blipFill>
        <p:spPr>
          <a:xfrm>
            <a:off x="4716462" y="4461673"/>
            <a:ext cx="4427537" cy="127197"/>
          </a:xfrm>
          <a:prstGeom prst="rect">
            <a:avLst/>
          </a:prstGeom>
        </p:spPr>
      </p:pic>
      <p:sp>
        <p:nvSpPr>
          <p:cNvPr id="10" name="Plassholder for innhold 2">
            <a:extLst>
              <a:ext uri="{FF2B5EF4-FFF2-40B4-BE49-F238E27FC236}">
                <a16:creationId xmlns:a16="http://schemas.microsoft.com/office/drawing/2014/main" id="{B69121A2-C68D-407D-9247-DBDC53993A91}"/>
              </a:ext>
            </a:extLst>
          </p:cNvPr>
          <p:cNvSpPr>
            <a:spLocks noGrp="1"/>
          </p:cNvSpPr>
          <p:nvPr>
            <p:ph idx="16"/>
          </p:nvPr>
        </p:nvSpPr>
        <p:spPr>
          <a:xfrm>
            <a:off x="0" y="842963"/>
            <a:ext cx="4716462" cy="3888624"/>
          </a:xfrm>
          <a:solidFill>
            <a:schemeClr val="bg1"/>
          </a:solidFill>
        </p:spPr>
        <p:txBody>
          <a:bodyPr lIns="216000" tIns="180000" rIns="576000" bIns="144000"/>
          <a:lstStyle>
            <a:lvl1pPr marL="0" indent="0">
              <a:buNone/>
              <a:defRPr/>
            </a:lvl1pPr>
          </a:lstStyle>
          <a:p>
            <a:pPr lvl="0"/>
            <a:r>
              <a:rPr lang="nb-NO"/>
              <a:t>Rediger tekststiler i malen</a:t>
            </a:r>
          </a:p>
          <a:p>
            <a:pPr lvl="1"/>
            <a:r>
              <a:rPr lang="nb-NO"/>
              <a:t>Andre nivå</a:t>
            </a:r>
          </a:p>
          <a:p>
            <a:pPr lvl="2"/>
            <a:r>
              <a:rPr lang="nb-NO"/>
              <a:t>Tredje nivå</a:t>
            </a:r>
          </a:p>
        </p:txBody>
      </p:sp>
      <p:sp>
        <p:nvSpPr>
          <p:cNvPr id="9" name="Plassholder for innhold 2">
            <a:extLst>
              <a:ext uri="{FF2B5EF4-FFF2-40B4-BE49-F238E27FC236}">
                <a16:creationId xmlns:a16="http://schemas.microsoft.com/office/drawing/2014/main" id="{ACF2B6F9-2416-46EF-B973-5F7B5B2CFD54}"/>
              </a:ext>
            </a:extLst>
          </p:cNvPr>
          <p:cNvSpPr>
            <a:spLocks noGrp="1"/>
          </p:cNvSpPr>
          <p:nvPr>
            <p:ph idx="1" hasCustomPrompt="1"/>
          </p:nvPr>
        </p:nvSpPr>
        <p:spPr>
          <a:xfrm>
            <a:off x="4716463" y="842963"/>
            <a:ext cx="4427537" cy="3475988"/>
          </a:xfrm>
          <a:solidFill>
            <a:schemeClr val="tx1"/>
          </a:solidFill>
        </p:spPr>
        <p:txBody>
          <a:bodyPr vert="horz" lIns="216000" tIns="216000" rIns="576000" bIns="144000" rtlCol="0">
            <a:normAutofit/>
          </a:bodyPr>
          <a:lstStyle>
            <a:lvl1pPr>
              <a:defRPr lang="nb-NO" dirty="0">
                <a:solidFill>
                  <a:schemeClr val="bg1"/>
                </a:solidFill>
              </a:defRPr>
            </a:lvl1pPr>
            <a:lvl2pPr>
              <a:defRPr lang="nb-NO" dirty="0">
                <a:solidFill>
                  <a:schemeClr val="bg1"/>
                </a:solidFill>
              </a:defRPr>
            </a:lvl2pPr>
            <a:lvl3pPr>
              <a:defRPr lang="nb-NO" dirty="0">
                <a:solidFill>
                  <a:schemeClr val="bg1"/>
                </a:solidFill>
              </a:defRPr>
            </a:lvl3pPr>
            <a:lvl4pPr>
              <a:defRPr lang="nb-NO" dirty="0">
                <a:solidFill>
                  <a:schemeClr val="bg1"/>
                </a:solidFill>
              </a:defRPr>
            </a:lvl4pPr>
            <a:lvl5pPr>
              <a:defRPr lang="en-GB" dirty="0">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Tree>
    <p:extLst>
      <p:ext uri="{BB962C8B-B14F-4D97-AF65-F5344CB8AC3E}">
        <p14:creationId xmlns:p14="http://schemas.microsoft.com/office/powerpoint/2010/main" val="3173394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Forside – penger">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CC854D0D-2270-46B9-841C-0F6FC509B858}"/>
              </a:ext>
            </a:extLst>
          </p:cNvPr>
          <p:cNvSpPr/>
          <p:nvPr userDrawn="1"/>
        </p:nvSpPr>
        <p:spPr>
          <a:xfrm>
            <a:off x="6011995" y="896445"/>
            <a:ext cx="3132004" cy="38286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 name="Bilde 11">
            <a:extLst>
              <a:ext uri="{FF2B5EF4-FFF2-40B4-BE49-F238E27FC236}">
                <a16:creationId xmlns:a16="http://schemas.microsoft.com/office/drawing/2014/main" id="{D3E4A9B6-06E1-40ED-9FE9-2F45E9E0C18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7639"/>
          <a:stretch/>
        </p:blipFill>
        <p:spPr>
          <a:xfrm>
            <a:off x="0" y="843756"/>
            <a:ext cx="9143999" cy="3888582"/>
          </a:xfrm>
          <a:prstGeom prst="rect">
            <a:avLst/>
          </a:prstGeom>
        </p:spPr>
      </p:pic>
      <p:sp>
        <p:nvSpPr>
          <p:cNvPr id="17" name="Rektangel 16">
            <a:extLst>
              <a:ext uri="{FF2B5EF4-FFF2-40B4-BE49-F238E27FC236}">
                <a16:creationId xmlns:a16="http://schemas.microsoft.com/office/drawing/2014/main" id="{4CC617DF-9B8E-4FA7-9B22-E59CE98F7A35}"/>
              </a:ext>
            </a:extLst>
          </p:cNvPr>
          <p:cNvSpPr/>
          <p:nvPr userDrawn="1"/>
        </p:nvSpPr>
        <p:spPr>
          <a:xfrm rot="10800000">
            <a:off x="0" y="842958"/>
            <a:ext cx="9144000" cy="3889380"/>
          </a:xfrm>
          <a:prstGeom prst="rect">
            <a:avLst/>
          </a:prstGeom>
          <a:gradFill flip="none" rotWithShape="1">
            <a:gsLst>
              <a:gs pos="0">
                <a:schemeClr val="tx1">
                  <a:alpha val="7000"/>
                  <a:lumMod val="0"/>
                </a:schemeClr>
              </a:gs>
              <a:gs pos="34000">
                <a:schemeClr val="tx1">
                  <a:lumMod val="0"/>
                  <a:alpha val="0"/>
                </a:schemeClr>
              </a:gs>
              <a:gs pos="59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8" name="Rektangel 17">
            <a:extLst>
              <a:ext uri="{FF2B5EF4-FFF2-40B4-BE49-F238E27FC236}">
                <a16:creationId xmlns:a16="http://schemas.microsoft.com/office/drawing/2014/main" id="{0C426262-3EF6-42FE-B979-433577AA3531}"/>
              </a:ext>
            </a:extLst>
          </p:cNvPr>
          <p:cNvSpPr/>
          <p:nvPr userDrawn="1"/>
        </p:nvSpPr>
        <p:spPr>
          <a:xfrm rot="10800000">
            <a:off x="-1" y="842955"/>
            <a:ext cx="9144000" cy="3889380"/>
          </a:xfrm>
          <a:prstGeom prst="rect">
            <a:avLst/>
          </a:prstGeom>
          <a:gradFill flip="none" rotWithShape="1">
            <a:gsLst>
              <a:gs pos="39000">
                <a:schemeClr val="tx1">
                  <a:lumMod val="0"/>
                  <a:alpha val="0"/>
                </a:schemeClr>
              </a:gs>
              <a:gs pos="59000">
                <a:schemeClr val="tx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15" name="Bilde 14">
            <a:extLst>
              <a:ext uri="{FF2B5EF4-FFF2-40B4-BE49-F238E27FC236}">
                <a16:creationId xmlns:a16="http://schemas.microsoft.com/office/drawing/2014/main" id="{AA80F646-8BB1-4F03-8D8D-31703E9C03A3}"/>
              </a:ext>
            </a:extLst>
          </p:cNvPr>
          <p:cNvPicPr>
            <a:picLocks noChangeAspect="1"/>
          </p:cNvPicPr>
          <p:nvPr userDrawn="1"/>
        </p:nvPicPr>
        <p:blipFill>
          <a:blip r:embed="rId3"/>
          <a:stretch>
            <a:fillRect/>
          </a:stretch>
        </p:blipFill>
        <p:spPr>
          <a:xfrm>
            <a:off x="0" y="842963"/>
            <a:ext cx="9144000" cy="57091"/>
          </a:xfrm>
          <a:prstGeom prst="rect">
            <a:avLst/>
          </a:prstGeom>
        </p:spPr>
      </p:pic>
      <p:sp>
        <p:nvSpPr>
          <p:cNvPr id="23" name="Plassholder for bunntekst 4">
            <a:extLst>
              <a:ext uri="{FF2B5EF4-FFF2-40B4-BE49-F238E27FC236}">
                <a16:creationId xmlns:a16="http://schemas.microsoft.com/office/drawing/2014/main" id="{460D9DD0-47D6-4BC1-9602-6CEE3EF5184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24" name="Plassholder for lysbildenummer 5">
            <a:extLst>
              <a:ext uri="{FF2B5EF4-FFF2-40B4-BE49-F238E27FC236}">
                <a16:creationId xmlns:a16="http://schemas.microsoft.com/office/drawing/2014/main" id="{0AB3B823-8003-411B-B448-E72DC75BCA4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5" name="Plassholder for dato 3">
            <a:extLst>
              <a:ext uri="{FF2B5EF4-FFF2-40B4-BE49-F238E27FC236}">
                <a16:creationId xmlns:a16="http://schemas.microsoft.com/office/drawing/2014/main" id="{0E44960D-8171-436A-BDCB-E46249E2D752}"/>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03.12.2024</a:t>
            </a:fld>
            <a:endParaRPr lang="en-GB" dirty="0"/>
          </a:p>
        </p:txBody>
      </p:sp>
      <p:sp>
        <p:nvSpPr>
          <p:cNvPr id="26" name="Tittel 1">
            <a:extLst>
              <a:ext uri="{FF2B5EF4-FFF2-40B4-BE49-F238E27FC236}">
                <a16:creationId xmlns:a16="http://schemas.microsoft.com/office/drawing/2014/main" id="{822F913D-4ACB-48F4-931F-161D2E3E338C}"/>
              </a:ext>
            </a:extLst>
          </p:cNvPr>
          <p:cNvSpPr>
            <a:spLocks noGrp="1"/>
          </p:cNvSpPr>
          <p:nvPr>
            <p:ph type="ctrTitle" hasCustomPrompt="1"/>
          </p:nvPr>
        </p:nvSpPr>
        <p:spPr>
          <a:xfrm>
            <a:off x="3708002"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27" name="Undertittel 2">
            <a:extLst>
              <a:ext uri="{FF2B5EF4-FFF2-40B4-BE49-F238E27FC236}">
                <a16:creationId xmlns:a16="http://schemas.microsoft.com/office/drawing/2014/main" id="{35C8921B-0855-41F1-934D-7632DE3A5892}"/>
              </a:ext>
            </a:extLst>
          </p:cNvPr>
          <p:cNvSpPr>
            <a:spLocks noGrp="1"/>
          </p:cNvSpPr>
          <p:nvPr>
            <p:ph type="subTitle" idx="1"/>
          </p:nvPr>
        </p:nvSpPr>
        <p:spPr>
          <a:xfrm>
            <a:off x="3708002" y="2490382"/>
            <a:ext cx="4895983" cy="1810155"/>
          </a:xfrm>
        </p:spPr>
        <p:txBody>
          <a:bodyPr>
            <a:normAutofit/>
          </a:bodyPr>
          <a:lstStyle>
            <a:lvl1pPr marL="0" indent="0" algn="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
        <p:nvSpPr>
          <p:cNvPr id="13" name="Text Box 9">
            <a:extLst>
              <a:ext uri="{FF2B5EF4-FFF2-40B4-BE49-F238E27FC236}">
                <a16:creationId xmlns:a16="http://schemas.microsoft.com/office/drawing/2014/main" id="{5DB8E981-608B-4F5A-A9B1-5115DEE6ED77}"/>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600" b="1" kern="1200" dirty="0">
                <a:solidFill>
                  <a:schemeClr val="tx1"/>
                </a:solidFill>
                <a:effectLst/>
                <a:latin typeface="+mj-lt"/>
                <a:ea typeface="Arial" charset="0"/>
                <a:cs typeface="Arial" charset="0"/>
              </a:rPr>
              <a:t>NORWEGIAN POLICE</a:t>
            </a:r>
            <a:endParaRPr lang="nb-NO" sz="600" b="1" kern="1200" dirty="0">
              <a:solidFill>
                <a:schemeClr val="tx1"/>
              </a:solidFill>
              <a:effectLst/>
              <a:latin typeface="+mj-lt"/>
              <a:ea typeface="Arial" charset="0"/>
              <a:cs typeface="Arial" charset="0"/>
            </a:endParaRPr>
          </a:p>
        </p:txBody>
      </p:sp>
    </p:spTree>
    <p:extLst>
      <p:ext uri="{BB962C8B-B14F-4D97-AF65-F5344CB8AC3E}">
        <p14:creationId xmlns:p14="http://schemas.microsoft.com/office/powerpoint/2010/main" val="35478417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ovedpoeng 1">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CCC249-7838-40FA-96C5-AC06207B067E}"/>
              </a:ext>
            </a:extLst>
          </p:cNvPr>
          <p:cNvSpPr>
            <a:spLocks noGrp="1"/>
          </p:cNvSpPr>
          <p:nvPr>
            <p:ph type="title"/>
          </p:nvPr>
        </p:nvSpPr>
        <p:spPr/>
        <p:txBody>
          <a:bodyPr/>
          <a:lstStyle/>
          <a:p>
            <a:r>
              <a:rPr lang="nb-NO"/>
              <a:t>Klikk for å redigere tittelstil</a:t>
            </a:r>
            <a:endParaRPr lang="nb-NO" dirty="0"/>
          </a:p>
        </p:txBody>
      </p:sp>
      <p:sp>
        <p:nvSpPr>
          <p:cNvPr id="3" name="Plassholder for bunntekst 2">
            <a:extLst>
              <a:ext uri="{FF2B5EF4-FFF2-40B4-BE49-F238E27FC236}">
                <a16:creationId xmlns:a16="http://schemas.microsoft.com/office/drawing/2014/main" id="{FC3991CF-90A8-47C1-AFFC-16C169D2EB69}"/>
              </a:ext>
            </a:extLst>
          </p:cNvPr>
          <p:cNvSpPr>
            <a:spLocks noGrp="1"/>
          </p:cNvSpPr>
          <p:nvPr>
            <p:ph type="ftr" sz="quarter" idx="10"/>
          </p:nvPr>
        </p:nvSpPr>
        <p:spPr>
          <a:xfrm>
            <a:off x="539750" y="4877806"/>
            <a:ext cx="6907755" cy="133715"/>
          </a:xfrm>
        </p:spPr>
        <p:txBody>
          <a:bodyPr/>
          <a:lstStyle/>
          <a:p>
            <a:endParaRPr lang="en-GB" dirty="0"/>
          </a:p>
        </p:txBody>
      </p:sp>
      <p:sp>
        <p:nvSpPr>
          <p:cNvPr id="4" name="Plassholder for lysbildenummer 3">
            <a:extLst>
              <a:ext uri="{FF2B5EF4-FFF2-40B4-BE49-F238E27FC236}">
                <a16:creationId xmlns:a16="http://schemas.microsoft.com/office/drawing/2014/main" id="{562613D3-4A9D-46D1-86A2-168DAB0DE32A}"/>
              </a:ext>
            </a:extLst>
          </p:cNvPr>
          <p:cNvSpPr>
            <a:spLocks noGrp="1"/>
          </p:cNvSpPr>
          <p:nvPr>
            <p:ph type="sldNum" sz="quarter" idx="11"/>
          </p:nvPr>
        </p:nvSpPr>
        <p:spPr/>
        <p:txBody>
          <a:bodyPr/>
          <a:lstStyle/>
          <a:p>
            <a:r>
              <a:rPr lang="nb-NO" altLang="nb-NO"/>
              <a:t>Side </a:t>
            </a:r>
            <a:fld id="{F57D2C7E-FF28-3646-BDC8-24A1FA3E5E8D}" type="slidenum">
              <a:rPr lang="en-GB" smtClean="0"/>
              <a:pPr/>
              <a:t>‹#›</a:t>
            </a:fld>
            <a:endParaRPr lang="en-GB" dirty="0"/>
          </a:p>
        </p:txBody>
      </p:sp>
      <p:sp>
        <p:nvSpPr>
          <p:cNvPr id="5" name="Plassholder for dato 4">
            <a:extLst>
              <a:ext uri="{FF2B5EF4-FFF2-40B4-BE49-F238E27FC236}">
                <a16:creationId xmlns:a16="http://schemas.microsoft.com/office/drawing/2014/main" id="{46BB41CB-1380-4F59-98E9-763B3081A26F}"/>
              </a:ext>
            </a:extLst>
          </p:cNvPr>
          <p:cNvSpPr>
            <a:spLocks noGrp="1"/>
          </p:cNvSpPr>
          <p:nvPr>
            <p:ph type="dt" sz="half" idx="12"/>
          </p:nvPr>
        </p:nvSpPr>
        <p:spPr/>
        <p:txBody>
          <a:bodyPr/>
          <a:lstStyle/>
          <a:p>
            <a:fld id="{71CF5760-0137-4D42-83E3-B092B0912E30}" type="datetime1">
              <a:rPr lang="nb-NO" smtClean="0"/>
              <a:t>03.12.2024</a:t>
            </a:fld>
            <a:endParaRPr lang="en-GB" dirty="0"/>
          </a:p>
        </p:txBody>
      </p:sp>
      <p:sp>
        <p:nvSpPr>
          <p:cNvPr id="24" name="Plassholder for tekst 26">
            <a:extLst>
              <a:ext uri="{FF2B5EF4-FFF2-40B4-BE49-F238E27FC236}">
                <a16:creationId xmlns:a16="http://schemas.microsoft.com/office/drawing/2014/main" id="{77A04AD1-0290-43A7-8525-94B36A3E9D0D}"/>
              </a:ext>
            </a:extLst>
          </p:cNvPr>
          <p:cNvSpPr>
            <a:spLocks noGrp="1"/>
          </p:cNvSpPr>
          <p:nvPr>
            <p:ph type="body" sz="quarter" idx="14" hasCustomPrompt="1"/>
          </p:nvPr>
        </p:nvSpPr>
        <p:spPr>
          <a:xfrm>
            <a:off x="859102" y="1903348"/>
            <a:ext cx="3568436" cy="1017363"/>
          </a:xfrm>
          <a:prstGeom prst="rect">
            <a:avLst/>
          </a:prstGeom>
          <a:ln>
            <a:solidFill>
              <a:schemeClr val="tx1"/>
            </a:solidFill>
          </a:ln>
        </p:spPr>
        <p:txBody>
          <a:bodyPr lIns="504000" tIns="216000" rIns="144000" bIns="216000" anchor="ctr">
            <a:normAutofit/>
          </a:bodyPr>
          <a:lstStyle>
            <a:lvl1pPr marL="0" indent="0" algn="l">
              <a:buNone/>
              <a:defRPr sz="1400" b="0"/>
            </a:lvl1pPr>
            <a:lvl2pPr marL="457200" indent="0">
              <a:buNone/>
              <a:defRPr/>
            </a:lvl2pPr>
            <a:lvl3pPr marL="914400" indent="0">
              <a:buNone/>
              <a:defRPr/>
            </a:lvl3pPr>
            <a:lvl4pPr marL="1371600" indent="0">
              <a:buNone/>
              <a:defRPr/>
            </a:lvl4pPr>
            <a:lvl5pPr marL="1828800" indent="0">
              <a:buNone/>
              <a:defRPr/>
            </a:lvl5pPr>
          </a:lstStyle>
          <a:p>
            <a:pPr lvl="0"/>
            <a:r>
              <a:rPr lang="en-US" dirty="0"/>
              <a:t>Legg </a:t>
            </a:r>
            <a:r>
              <a:rPr lang="en-US" dirty="0" err="1"/>
              <a:t>til</a:t>
            </a:r>
            <a:r>
              <a:rPr lang="en-US" dirty="0"/>
              <a:t> </a:t>
            </a:r>
            <a:r>
              <a:rPr lang="en-US" dirty="0" err="1"/>
              <a:t>tekst</a:t>
            </a:r>
            <a:endParaRPr lang="en-US" dirty="0"/>
          </a:p>
        </p:txBody>
      </p:sp>
      <p:sp>
        <p:nvSpPr>
          <p:cNvPr id="25" name="Plassholder for tekst 7">
            <a:extLst>
              <a:ext uri="{FF2B5EF4-FFF2-40B4-BE49-F238E27FC236}">
                <a16:creationId xmlns:a16="http://schemas.microsoft.com/office/drawing/2014/main" id="{5B45E2F8-10BB-4CE2-BFCD-5E734C8C4B89}"/>
              </a:ext>
            </a:extLst>
          </p:cNvPr>
          <p:cNvSpPr>
            <a:spLocks noGrp="1"/>
          </p:cNvSpPr>
          <p:nvPr>
            <p:ph type="body" sz="quarter" idx="22" hasCustomPrompt="1"/>
          </p:nvPr>
        </p:nvSpPr>
        <p:spPr>
          <a:xfrm>
            <a:off x="1641636" y="1736806"/>
            <a:ext cx="2003368" cy="319908"/>
          </a:xfrm>
          <a:solidFill>
            <a:schemeClr val="bg1"/>
          </a:solidFill>
        </p:spPr>
        <p:txBody>
          <a:bodyPr anchor="ctr">
            <a:noAutofit/>
          </a:bodyPr>
          <a:lstStyle>
            <a:lvl1pPr marL="0" indent="0" algn="ctr">
              <a:buNone/>
              <a:defRPr sz="1400" b="1">
                <a:solidFill>
                  <a:schemeClr val="tx2">
                    <a:lumMod val="75000"/>
                  </a:schemeClr>
                </a:solidFill>
              </a:defRPr>
            </a:lvl1pPr>
            <a:lvl2pPr>
              <a:defRPr b="1"/>
            </a:lvl2pPr>
            <a:lvl3pPr>
              <a:defRPr b="1"/>
            </a:lvl3pPr>
            <a:lvl4pPr>
              <a:defRPr b="1"/>
            </a:lvl4pPr>
            <a:lvl5pPr>
              <a:defRPr b="1"/>
            </a:lvl5pPr>
          </a:lstStyle>
          <a:p>
            <a:pPr lvl="0"/>
            <a:r>
              <a:rPr lang="nb-NO" dirty="0"/>
              <a:t>Tittel</a:t>
            </a:r>
          </a:p>
        </p:txBody>
      </p:sp>
      <p:sp>
        <p:nvSpPr>
          <p:cNvPr id="26" name="Plassholder for tekst 28">
            <a:extLst>
              <a:ext uri="{FF2B5EF4-FFF2-40B4-BE49-F238E27FC236}">
                <a16:creationId xmlns:a16="http://schemas.microsoft.com/office/drawing/2014/main" id="{ECA7A695-D1CC-49F0-A2E7-3A73F80B6867}"/>
              </a:ext>
            </a:extLst>
          </p:cNvPr>
          <p:cNvSpPr>
            <a:spLocks noGrp="1" noChangeAspect="1"/>
          </p:cNvSpPr>
          <p:nvPr>
            <p:ph type="body" sz="quarter" idx="15" hasCustomPrompt="1"/>
          </p:nvPr>
        </p:nvSpPr>
        <p:spPr>
          <a:xfrm>
            <a:off x="540014" y="2123898"/>
            <a:ext cx="540000" cy="540000"/>
          </a:xfrm>
          <a:prstGeom prst="ellipse">
            <a:avLst/>
          </a:prstGeom>
          <a:solidFill>
            <a:schemeClr val="tx2">
              <a:lumMod val="75000"/>
            </a:schemeClr>
          </a:solidFill>
          <a:ln w="41275">
            <a:noFill/>
          </a:ln>
        </p:spPr>
        <p:txBody>
          <a:bodyPr anchor="ctr">
            <a:noAutofit/>
          </a:bodyPr>
          <a:lstStyle>
            <a:lvl1pPr marL="0" indent="0" algn="ctr">
              <a:buNone/>
              <a:defRPr sz="2400" b="1">
                <a:solidFill>
                  <a:schemeClr val="bg1"/>
                </a:solidFill>
              </a:defRPr>
            </a:lvl1pPr>
          </a:lstStyle>
          <a:p>
            <a:pPr lvl="0"/>
            <a:r>
              <a:rPr lang="nb-NO" dirty="0"/>
              <a:t> </a:t>
            </a:r>
          </a:p>
        </p:txBody>
      </p:sp>
      <p:sp>
        <p:nvSpPr>
          <p:cNvPr id="61" name="Plassholder for tekst 6">
            <a:extLst>
              <a:ext uri="{FF2B5EF4-FFF2-40B4-BE49-F238E27FC236}">
                <a16:creationId xmlns:a16="http://schemas.microsoft.com/office/drawing/2014/main" id="{4F9DFC83-875E-4151-AE69-9C0312690B0B}"/>
              </a:ext>
            </a:extLst>
          </p:cNvPr>
          <p:cNvSpPr>
            <a:spLocks noGrp="1"/>
          </p:cNvSpPr>
          <p:nvPr>
            <p:ph type="body" sz="quarter" idx="21" hasCustomPrompt="1"/>
          </p:nvPr>
        </p:nvSpPr>
        <p:spPr>
          <a:xfrm>
            <a:off x="540014" y="4479659"/>
            <a:ext cx="8063728" cy="261016"/>
          </a:xfrm>
          <a:solidFill>
            <a:schemeClr val="tx2">
              <a:lumMod val="75000"/>
            </a:schemeClr>
          </a:solidFill>
        </p:spPr>
        <p:txBody>
          <a:bodyPr anchor="ctr">
            <a:noAutofit/>
          </a:bodyPr>
          <a:lstStyle>
            <a:lvl1pPr marL="0" indent="0" algn="ctr">
              <a:buNone/>
              <a:defRPr sz="1000" b="1">
                <a:solidFill>
                  <a:schemeClr val="bg1"/>
                </a:solidFill>
              </a:defRPr>
            </a:lvl1pPr>
            <a:lvl2pPr algn="ctr">
              <a:defRPr/>
            </a:lvl2pPr>
            <a:lvl3pPr algn="ctr">
              <a:defRPr/>
            </a:lvl3pPr>
            <a:lvl4pPr algn="ctr">
              <a:defRPr/>
            </a:lvl4pPr>
            <a:lvl5pPr algn="ctr">
              <a:defRPr/>
            </a:lvl5pPr>
          </a:lstStyle>
          <a:p>
            <a:pPr lvl="0"/>
            <a:r>
              <a:rPr lang="nb-NO" dirty="0"/>
              <a:t>Skriv inn det som er viktigst å huske fra sliden</a:t>
            </a:r>
          </a:p>
        </p:txBody>
      </p:sp>
      <p:sp>
        <p:nvSpPr>
          <p:cNvPr id="62" name="Plassholder for tekst 26">
            <a:extLst>
              <a:ext uri="{FF2B5EF4-FFF2-40B4-BE49-F238E27FC236}">
                <a16:creationId xmlns:a16="http://schemas.microsoft.com/office/drawing/2014/main" id="{7B92C022-2569-483E-8FE1-0B1E181A0B76}"/>
              </a:ext>
            </a:extLst>
          </p:cNvPr>
          <p:cNvSpPr>
            <a:spLocks noGrp="1"/>
          </p:cNvSpPr>
          <p:nvPr>
            <p:ph type="body" sz="quarter" idx="23" hasCustomPrompt="1"/>
          </p:nvPr>
        </p:nvSpPr>
        <p:spPr>
          <a:xfrm>
            <a:off x="859102" y="3256299"/>
            <a:ext cx="3568436" cy="1017363"/>
          </a:xfrm>
          <a:prstGeom prst="rect">
            <a:avLst/>
          </a:prstGeom>
          <a:ln>
            <a:solidFill>
              <a:schemeClr val="tx1"/>
            </a:solidFill>
          </a:ln>
        </p:spPr>
        <p:txBody>
          <a:bodyPr lIns="504000" tIns="216000" rIns="144000" bIns="216000" anchor="ctr">
            <a:normAutofit/>
          </a:bodyPr>
          <a:lstStyle>
            <a:lvl1pPr marL="0" indent="0" algn="l">
              <a:buNone/>
              <a:defRPr sz="1400" b="0"/>
            </a:lvl1pPr>
            <a:lvl2pPr marL="457200" indent="0">
              <a:buNone/>
              <a:defRPr/>
            </a:lvl2pPr>
            <a:lvl3pPr marL="914400" indent="0">
              <a:buNone/>
              <a:defRPr/>
            </a:lvl3pPr>
            <a:lvl4pPr marL="1371600" indent="0">
              <a:buNone/>
              <a:defRPr/>
            </a:lvl4pPr>
            <a:lvl5pPr marL="1828800" indent="0">
              <a:buNone/>
              <a:defRPr/>
            </a:lvl5pPr>
          </a:lstStyle>
          <a:p>
            <a:pPr lvl="0"/>
            <a:r>
              <a:rPr lang="en-US" dirty="0"/>
              <a:t>Legg </a:t>
            </a:r>
            <a:r>
              <a:rPr lang="en-US" dirty="0" err="1"/>
              <a:t>til</a:t>
            </a:r>
            <a:r>
              <a:rPr lang="en-US" dirty="0"/>
              <a:t> </a:t>
            </a:r>
            <a:r>
              <a:rPr lang="en-US" dirty="0" err="1"/>
              <a:t>tekst</a:t>
            </a:r>
            <a:endParaRPr lang="en-US" dirty="0"/>
          </a:p>
        </p:txBody>
      </p:sp>
      <p:sp>
        <p:nvSpPr>
          <p:cNvPr id="63" name="Plassholder for tekst 7">
            <a:extLst>
              <a:ext uri="{FF2B5EF4-FFF2-40B4-BE49-F238E27FC236}">
                <a16:creationId xmlns:a16="http://schemas.microsoft.com/office/drawing/2014/main" id="{6AA1B206-E9A0-4A13-AB9F-7AF85E28A3C6}"/>
              </a:ext>
            </a:extLst>
          </p:cNvPr>
          <p:cNvSpPr>
            <a:spLocks noGrp="1"/>
          </p:cNvSpPr>
          <p:nvPr>
            <p:ph type="body" sz="quarter" idx="24" hasCustomPrompt="1"/>
          </p:nvPr>
        </p:nvSpPr>
        <p:spPr>
          <a:xfrm>
            <a:off x="1641636" y="3089757"/>
            <a:ext cx="2003368" cy="319908"/>
          </a:xfrm>
          <a:solidFill>
            <a:schemeClr val="bg1"/>
          </a:solidFill>
        </p:spPr>
        <p:txBody>
          <a:bodyPr anchor="ctr">
            <a:noAutofit/>
          </a:bodyPr>
          <a:lstStyle>
            <a:lvl1pPr marL="0" indent="0" algn="ctr">
              <a:buNone/>
              <a:defRPr sz="1400" b="1">
                <a:solidFill>
                  <a:schemeClr val="tx2">
                    <a:lumMod val="75000"/>
                  </a:schemeClr>
                </a:solidFill>
              </a:defRPr>
            </a:lvl1pPr>
            <a:lvl2pPr>
              <a:defRPr b="1"/>
            </a:lvl2pPr>
            <a:lvl3pPr>
              <a:defRPr b="1"/>
            </a:lvl3pPr>
            <a:lvl4pPr>
              <a:defRPr b="1"/>
            </a:lvl4pPr>
            <a:lvl5pPr>
              <a:defRPr b="1"/>
            </a:lvl5pPr>
          </a:lstStyle>
          <a:p>
            <a:pPr lvl="0"/>
            <a:r>
              <a:rPr lang="nb-NO" dirty="0"/>
              <a:t>Tittel</a:t>
            </a:r>
          </a:p>
        </p:txBody>
      </p:sp>
      <p:sp>
        <p:nvSpPr>
          <p:cNvPr id="64" name="Plassholder for tekst 28">
            <a:extLst>
              <a:ext uri="{FF2B5EF4-FFF2-40B4-BE49-F238E27FC236}">
                <a16:creationId xmlns:a16="http://schemas.microsoft.com/office/drawing/2014/main" id="{002BCA0A-AF03-4C65-87C1-44FF7875F243}"/>
              </a:ext>
            </a:extLst>
          </p:cNvPr>
          <p:cNvSpPr>
            <a:spLocks noGrp="1" noChangeAspect="1"/>
          </p:cNvSpPr>
          <p:nvPr>
            <p:ph type="body" sz="quarter" idx="25" hasCustomPrompt="1"/>
          </p:nvPr>
        </p:nvSpPr>
        <p:spPr>
          <a:xfrm>
            <a:off x="540014" y="3476849"/>
            <a:ext cx="540000" cy="540000"/>
          </a:xfrm>
          <a:prstGeom prst="ellipse">
            <a:avLst/>
          </a:prstGeom>
          <a:solidFill>
            <a:schemeClr val="tx2">
              <a:lumMod val="75000"/>
            </a:schemeClr>
          </a:solidFill>
          <a:ln w="41275">
            <a:noFill/>
          </a:ln>
        </p:spPr>
        <p:txBody>
          <a:bodyPr anchor="ctr">
            <a:noAutofit/>
          </a:bodyPr>
          <a:lstStyle>
            <a:lvl1pPr marL="0" indent="0" algn="ctr">
              <a:buNone/>
              <a:defRPr sz="2400" b="1">
                <a:solidFill>
                  <a:schemeClr val="bg1"/>
                </a:solidFill>
              </a:defRPr>
            </a:lvl1pPr>
          </a:lstStyle>
          <a:p>
            <a:pPr lvl="0"/>
            <a:r>
              <a:rPr lang="nb-NO" dirty="0"/>
              <a:t> </a:t>
            </a:r>
          </a:p>
        </p:txBody>
      </p:sp>
      <p:sp>
        <p:nvSpPr>
          <p:cNvPr id="65" name="Plassholder for tekst 26">
            <a:extLst>
              <a:ext uri="{FF2B5EF4-FFF2-40B4-BE49-F238E27FC236}">
                <a16:creationId xmlns:a16="http://schemas.microsoft.com/office/drawing/2014/main" id="{C3ADB537-2A17-48E7-ACA9-B1045251A6F9}"/>
              </a:ext>
            </a:extLst>
          </p:cNvPr>
          <p:cNvSpPr>
            <a:spLocks noGrp="1"/>
          </p:cNvSpPr>
          <p:nvPr>
            <p:ph type="body" sz="quarter" idx="26" hasCustomPrompt="1"/>
          </p:nvPr>
        </p:nvSpPr>
        <p:spPr>
          <a:xfrm>
            <a:off x="5035550" y="1903348"/>
            <a:ext cx="3568436" cy="1017363"/>
          </a:xfrm>
          <a:prstGeom prst="rect">
            <a:avLst/>
          </a:prstGeom>
          <a:ln>
            <a:solidFill>
              <a:schemeClr val="tx1"/>
            </a:solidFill>
          </a:ln>
        </p:spPr>
        <p:txBody>
          <a:bodyPr lIns="504000" tIns="216000" rIns="144000" bIns="216000" anchor="ctr">
            <a:normAutofit/>
          </a:bodyPr>
          <a:lstStyle>
            <a:lvl1pPr marL="0" indent="0" algn="l">
              <a:buNone/>
              <a:defRPr sz="1400" b="0"/>
            </a:lvl1pPr>
            <a:lvl2pPr marL="457200" indent="0">
              <a:buNone/>
              <a:defRPr/>
            </a:lvl2pPr>
            <a:lvl3pPr marL="914400" indent="0">
              <a:buNone/>
              <a:defRPr/>
            </a:lvl3pPr>
            <a:lvl4pPr marL="1371600" indent="0">
              <a:buNone/>
              <a:defRPr/>
            </a:lvl4pPr>
            <a:lvl5pPr marL="1828800" indent="0">
              <a:buNone/>
              <a:defRPr/>
            </a:lvl5pPr>
          </a:lstStyle>
          <a:p>
            <a:pPr lvl="0"/>
            <a:r>
              <a:rPr lang="en-US" dirty="0"/>
              <a:t>Legg </a:t>
            </a:r>
            <a:r>
              <a:rPr lang="en-US" dirty="0" err="1"/>
              <a:t>til</a:t>
            </a:r>
            <a:r>
              <a:rPr lang="en-US" dirty="0"/>
              <a:t> </a:t>
            </a:r>
            <a:r>
              <a:rPr lang="en-US" dirty="0" err="1"/>
              <a:t>tekst</a:t>
            </a:r>
            <a:endParaRPr lang="en-US" dirty="0"/>
          </a:p>
        </p:txBody>
      </p:sp>
      <p:sp>
        <p:nvSpPr>
          <p:cNvPr id="66" name="Plassholder for tekst 7">
            <a:extLst>
              <a:ext uri="{FF2B5EF4-FFF2-40B4-BE49-F238E27FC236}">
                <a16:creationId xmlns:a16="http://schemas.microsoft.com/office/drawing/2014/main" id="{12484CCD-EB33-4C8F-BAF9-E0245121F616}"/>
              </a:ext>
            </a:extLst>
          </p:cNvPr>
          <p:cNvSpPr>
            <a:spLocks noGrp="1"/>
          </p:cNvSpPr>
          <p:nvPr>
            <p:ph type="body" sz="quarter" idx="27" hasCustomPrompt="1"/>
          </p:nvPr>
        </p:nvSpPr>
        <p:spPr>
          <a:xfrm>
            <a:off x="5818084" y="1736806"/>
            <a:ext cx="2003368" cy="319908"/>
          </a:xfrm>
          <a:solidFill>
            <a:schemeClr val="bg1"/>
          </a:solidFill>
        </p:spPr>
        <p:txBody>
          <a:bodyPr anchor="ctr">
            <a:noAutofit/>
          </a:bodyPr>
          <a:lstStyle>
            <a:lvl1pPr marL="0" indent="0" algn="ctr">
              <a:buNone/>
              <a:defRPr sz="1400" b="1">
                <a:solidFill>
                  <a:schemeClr val="tx2">
                    <a:lumMod val="75000"/>
                  </a:schemeClr>
                </a:solidFill>
              </a:defRPr>
            </a:lvl1pPr>
            <a:lvl2pPr>
              <a:defRPr b="1"/>
            </a:lvl2pPr>
            <a:lvl3pPr>
              <a:defRPr b="1"/>
            </a:lvl3pPr>
            <a:lvl4pPr>
              <a:defRPr b="1"/>
            </a:lvl4pPr>
            <a:lvl5pPr>
              <a:defRPr b="1"/>
            </a:lvl5pPr>
          </a:lstStyle>
          <a:p>
            <a:pPr lvl="0"/>
            <a:r>
              <a:rPr lang="nb-NO" dirty="0"/>
              <a:t>Tittel</a:t>
            </a:r>
          </a:p>
        </p:txBody>
      </p:sp>
      <p:sp>
        <p:nvSpPr>
          <p:cNvPr id="67" name="Plassholder for tekst 28">
            <a:extLst>
              <a:ext uri="{FF2B5EF4-FFF2-40B4-BE49-F238E27FC236}">
                <a16:creationId xmlns:a16="http://schemas.microsoft.com/office/drawing/2014/main" id="{C62976AF-28A8-4208-8EFA-915A956A5466}"/>
              </a:ext>
            </a:extLst>
          </p:cNvPr>
          <p:cNvSpPr>
            <a:spLocks noGrp="1" noChangeAspect="1"/>
          </p:cNvSpPr>
          <p:nvPr>
            <p:ph type="body" sz="quarter" idx="28" hasCustomPrompt="1"/>
          </p:nvPr>
        </p:nvSpPr>
        <p:spPr>
          <a:xfrm>
            <a:off x="4716462" y="2123898"/>
            <a:ext cx="540000" cy="540000"/>
          </a:xfrm>
          <a:prstGeom prst="ellipse">
            <a:avLst/>
          </a:prstGeom>
          <a:solidFill>
            <a:schemeClr val="tx2">
              <a:lumMod val="75000"/>
            </a:schemeClr>
          </a:solidFill>
          <a:ln w="41275">
            <a:noFill/>
          </a:ln>
        </p:spPr>
        <p:txBody>
          <a:bodyPr anchor="ctr">
            <a:noAutofit/>
          </a:bodyPr>
          <a:lstStyle>
            <a:lvl1pPr marL="0" indent="0" algn="ctr">
              <a:buNone/>
              <a:defRPr sz="2400" b="1">
                <a:solidFill>
                  <a:schemeClr val="bg1"/>
                </a:solidFill>
              </a:defRPr>
            </a:lvl1pPr>
          </a:lstStyle>
          <a:p>
            <a:pPr lvl="0"/>
            <a:r>
              <a:rPr lang="nb-NO" dirty="0"/>
              <a:t> </a:t>
            </a:r>
          </a:p>
        </p:txBody>
      </p:sp>
      <p:sp>
        <p:nvSpPr>
          <p:cNvPr id="68" name="Plassholder for tekst 26">
            <a:extLst>
              <a:ext uri="{FF2B5EF4-FFF2-40B4-BE49-F238E27FC236}">
                <a16:creationId xmlns:a16="http://schemas.microsoft.com/office/drawing/2014/main" id="{6D4338B0-6264-4EE8-8A2E-BC50F71BADD5}"/>
              </a:ext>
            </a:extLst>
          </p:cNvPr>
          <p:cNvSpPr>
            <a:spLocks noGrp="1"/>
          </p:cNvSpPr>
          <p:nvPr>
            <p:ph type="body" sz="quarter" idx="29" hasCustomPrompt="1"/>
          </p:nvPr>
        </p:nvSpPr>
        <p:spPr>
          <a:xfrm>
            <a:off x="5035550" y="3256299"/>
            <a:ext cx="3568436" cy="1017363"/>
          </a:xfrm>
          <a:prstGeom prst="rect">
            <a:avLst/>
          </a:prstGeom>
          <a:ln>
            <a:solidFill>
              <a:schemeClr val="tx1"/>
            </a:solidFill>
          </a:ln>
        </p:spPr>
        <p:txBody>
          <a:bodyPr lIns="504000" tIns="216000" rIns="144000" bIns="216000" anchor="ctr">
            <a:normAutofit/>
          </a:bodyPr>
          <a:lstStyle>
            <a:lvl1pPr marL="0" indent="0" algn="l">
              <a:buNone/>
              <a:defRPr sz="1400" b="0"/>
            </a:lvl1pPr>
            <a:lvl2pPr marL="457200" indent="0">
              <a:buNone/>
              <a:defRPr/>
            </a:lvl2pPr>
            <a:lvl3pPr marL="914400" indent="0">
              <a:buNone/>
              <a:defRPr/>
            </a:lvl3pPr>
            <a:lvl4pPr marL="1371600" indent="0">
              <a:buNone/>
              <a:defRPr/>
            </a:lvl4pPr>
            <a:lvl5pPr marL="1828800" indent="0">
              <a:buNone/>
              <a:defRPr/>
            </a:lvl5pPr>
          </a:lstStyle>
          <a:p>
            <a:pPr lvl="0"/>
            <a:r>
              <a:rPr lang="en-US" dirty="0"/>
              <a:t>Legg </a:t>
            </a:r>
            <a:r>
              <a:rPr lang="en-US" dirty="0" err="1"/>
              <a:t>til</a:t>
            </a:r>
            <a:r>
              <a:rPr lang="en-US" dirty="0"/>
              <a:t> </a:t>
            </a:r>
            <a:r>
              <a:rPr lang="en-US" dirty="0" err="1"/>
              <a:t>tekst</a:t>
            </a:r>
            <a:endParaRPr lang="en-US" dirty="0"/>
          </a:p>
        </p:txBody>
      </p:sp>
      <p:sp>
        <p:nvSpPr>
          <p:cNvPr id="69" name="Plassholder for tekst 7">
            <a:extLst>
              <a:ext uri="{FF2B5EF4-FFF2-40B4-BE49-F238E27FC236}">
                <a16:creationId xmlns:a16="http://schemas.microsoft.com/office/drawing/2014/main" id="{AC452DE4-1DAD-4BAF-8E61-10932F2254C8}"/>
              </a:ext>
            </a:extLst>
          </p:cNvPr>
          <p:cNvSpPr>
            <a:spLocks noGrp="1"/>
          </p:cNvSpPr>
          <p:nvPr>
            <p:ph type="body" sz="quarter" idx="30" hasCustomPrompt="1"/>
          </p:nvPr>
        </p:nvSpPr>
        <p:spPr>
          <a:xfrm>
            <a:off x="5818084" y="3089757"/>
            <a:ext cx="2003368" cy="319908"/>
          </a:xfrm>
          <a:solidFill>
            <a:schemeClr val="bg1"/>
          </a:solidFill>
        </p:spPr>
        <p:txBody>
          <a:bodyPr anchor="ctr">
            <a:noAutofit/>
          </a:bodyPr>
          <a:lstStyle>
            <a:lvl1pPr marL="0" indent="0" algn="ctr">
              <a:buNone/>
              <a:defRPr sz="1400" b="1">
                <a:solidFill>
                  <a:schemeClr val="tx2">
                    <a:lumMod val="75000"/>
                  </a:schemeClr>
                </a:solidFill>
              </a:defRPr>
            </a:lvl1pPr>
            <a:lvl2pPr>
              <a:defRPr b="1"/>
            </a:lvl2pPr>
            <a:lvl3pPr>
              <a:defRPr b="1"/>
            </a:lvl3pPr>
            <a:lvl4pPr>
              <a:defRPr b="1"/>
            </a:lvl4pPr>
            <a:lvl5pPr>
              <a:defRPr b="1"/>
            </a:lvl5pPr>
          </a:lstStyle>
          <a:p>
            <a:pPr lvl="0"/>
            <a:r>
              <a:rPr lang="nb-NO" dirty="0"/>
              <a:t>Tittel</a:t>
            </a:r>
          </a:p>
        </p:txBody>
      </p:sp>
      <p:sp>
        <p:nvSpPr>
          <p:cNvPr id="70" name="Plassholder for tekst 28">
            <a:extLst>
              <a:ext uri="{FF2B5EF4-FFF2-40B4-BE49-F238E27FC236}">
                <a16:creationId xmlns:a16="http://schemas.microsoft.com/office/drawing/2014/main" id="{D6063829-4F80-4540-906C-B68FC01ABCFF}"/>
              </a:ext>
            </a:extLst>
          </p:cNvPr>
          <p:cNvSpPr>
            <a:spLocks noGrp="1" noChangeAspect="1"/>
          </p:cNvSpPr>
          <p:nvPr>
            <p:ph type="body" sz="quarter" idx="31" hasCustomPrompt="1"/>
          </p:nvPr>
        </p:nvSpPr>
        <p:spPr>
          <a:xfrm>
            <a:off x="4716462" y="3476849"/>
            <a:ext cx="540000" cy="540000"/>
          </a:xfrm>
          <a:prstGeom prst="ellipse">
            <a:avLst/>
          </a:prstGeom>
          <a:solidFill>
            <a:schemeClr val="tx2">
              <a:lumMod val="75000"/>
            </a:schemeClr>
          </a:solidFill>
          <a:ln w="41275">
            <a:noFill/>
          </a:ln>
        </p:spPr>
        <p:txBody>
          <a:bodyPr anchor="ctr">
            <a:noAutofit/>
          </a:bodyPr>
          <a:lstStyle>
            <a:lvl1pPr marL="0" indent="0" algn="ctr">
              <a:buNone/>
              <a:defRPr sz="2400" b="1">
                <a:solidFill>
                  <a:schemeClr val="bg1"/>
                </a:solidFill>
              </a:defRPr>
            </a:lvl1pPr>
          </a:lstStyle>
          <a:p>
            <a:pPr lvl="0"/>
            <a:r>
              <a:rPr lang="nb-NO" dirty="0"/>
              <a:t> </a:t>
            </a:r>
          </a:p>
        </p:txBody>
      </p:sp>
    </p:spTree>
    <p:extLst>
      <p:ext uri="{BB962C8B-B14F-4D97-AF65-F5344CB8AC3E}">
        <p14:creationId xmlns:p14="http://schemas.microsoft.com/office/powerpoint/2010/main" val="6673938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ovedpoeng 2">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CCC249-7838-40FA-96C5-AC06207B067E}"/>
              </a:ext>
            </a:extLst>
          </p:cNvPr>
          <p:cNvSpPr>
            <a:spLocks noGrp="1"/>
          </p:cNvSpPr>
          <p:nvPr>
            <p:ph type="title"/>
          </p:nvPr>
        </p:nvSpPr>
        <p:spPr/>
        <p:txBody>
          <a:bodyPr/>
          <a:lstStyle/>
          <a:p>
            <a:r>
              <a:rPr lang="nb-NO"/>
              <a:t>Klikk for å redigere tittelstil</a:t>
            </a:r>
            <a:endParaRPr lang="nb-NO" dirty="0"/>
          </a:p>
        </p:txBody>
      </p:sp>
      <p:sp>
        <p:nvSpPr>
          <p:cNvPr id="3" name="Plassholder for bunntekst 2">
            <a:extLst>
              <a:ext uri="{FF2B5EF4-FFF2-40B4-BE49-F238E27FC236}">
                <a16:creationId xmlns:a16="http://schemas.microsoft.com/office/drawing/2014/main" id="{FC3991CF-90A8-47C1-AFFC-16C169D2EB69}"/>
              </a:ext>
            </a:extLst>
          </p:cNvPr>
          <p:cNvSpPr>
            <a:spLocks noGrp="1"/>
          </p:cNvSpPr>
          <p:nvPr>
            <p:ph type="ftr" sz="quarter" idx="10"/>
          </p:nvPr>
        </p:nvSpPr>
        <p:spPr>
          <a:xfrm>
            <a:off x="539750" y="4877806"/>
            <a:ext cx="6907755" cy="133715"/>
          </a:xfrm>
        </p:spPr>
        <p:txBody>
          <a:bodyPr/>
          <a:lstStyle/>
          <a:p>
            <a:endParaRPr lang="en-GB" dirty="0"/>
          </a:p>
        </p:txBody>
      </p:sp>
      <p:sp>
        <p:nvSpPr>
          <p:cNvPr id="4" name="Plassholder for lysbildenummer 3">
            <a:extLst>
              <a:ext uri="{FF2B5EF4-FFF2-40B4-BE49-F238E27FC236}">
                <a16:creationId xmlns:a16="http://schemas.microsoft.com/office/drawing/2014/main" id="{562613D3-4A9D-46D1-86A2-168DAB0DE32A}"/>
              </a:ext>
            </a:extLst>
          </p:cNvPr>
          <p:cNvSpPr>
            <a:spLocks noGrp="1"/>
          </p:cNvSpPr>
          <p:nvPr>
            <p:ph type="sldNum" sz="quarter" idx="11"/>
          </p:nvPr>
        </p:nvSpPr>
        <p:spPr/>
        <p:txBody>
          <a:bodyPr/>
          <a:lstStyle/>
          <a:p>
            <a:r>
              <a:rPr lang="nb-NO" altLang="nb-NO"/>
              <a:t>Side </a:t>
            </a:r>
            <a:fld id="{F57D2C7E-FF28-3646-BDC8-24A1FA3E5E8D}" type="slidenum">
              <a:rPr lang="en-GB" smtClean="0"/>
              <a:pPr/>
              <a:t>‹#›</a:t>
            </a:fld>
            <a:endParaRPr lang="en-GB" dirty="0"/>
          </a:p>
        </p:txBody>
      </p:sp>
      <p:sp>
        <p:nvSpPr>
          <p:cNvPr id="5" name="Plassholder for dato 4">
            <a:extLst>
              <a:ext uri="{FF2B5EF4-FFF2-40B4-BE49-F238E27FC236}">
                <a16:creationId xmlns:a16="http://schemas.microsoft.com/office/drawing/2014/main" id="{46BB41CB-1380-4F59-98E9-763B3081A26F}"/>
              </a:ext>
            </a:extLst>
          </p:cNvPr>
          <p:cNvSpPr>
            <a:spLocks noGrp="1"/>
          </p:cNvSpPr>
          <p:nvPr>
            <p:ph type="dt" sz="half" idx="12"/>
          </p:nvPr>
        </p:nvSpPr>
        <p:spPr/>
        <p:txBody>
          <a:bodyPr/>
          <a:lstStyle/>
          <a:p>
            <a:fld id="{71CF5760-0137-4D42-83E3-B092B0912E30}" type="datetime1">
              <a:rPr lang="nb-NO" smtClean="0"/>
              <a:t>03.12.2024</a:t>
            </a:fld>
            <a:endParaRPr lang="en-GB" dirty="0"/>
          </a:p>
        </p:txBody>
      </p:sp>
      <p:sp>
        <p:nvSpPr>
          <p:cNvPr id="61" name="Plassholder for tekst 6">
            <a:extLst>
              <a:ext uri="{FF2B5EF4-FFF2-40B4-BE49-F238E27FC236}">
                <a16:creationId xmlns:a16="http://schemas.microsoft.com/office/drawing/2014/main" id="{4F9DFC83-875E-4151-AE69-9C0312690B0B}"/>
              </a:ext>
            </a:extLst>
          </p:cNvPr>
          <p:cNvSpPr>
            <a:spLocks noGrp="1"/>
          </p:cNvSpPr>
          <p:nvPr>
            <p:ph type="body" sz="quarter" idx="21" hasCustomPrompt="1"/>
          </p:nvPr>
        </p:nvSpPr>
        <p:spPr>
          <a:xfrm>
            <a:off x="540014" y="4479659"/>
            <a:ext cx="8063728" cy="261016"/>
          </a:xfrm>
          <a:solidFill>
            <a:schemeClr val="tx2">
              <a:lumMod val="75000"/>
            </a:schemeClr>
          </a:solidFill>
        </p:spPr>
        <p:txBody>
          <a:bodyPr anchor="ctr">
            <a:noAutofit/>
          </a:bodyPr>
          <a:lstStyle>
            <a:lvl1pPr marL="0" indent="0" algn="ctr">
              <a:buNone/>
              <a:defRPr sz="1000" b="1">
                <a:solidFill>
                  <a:schemeClr val="bg1"/>
                </a:solidFill>
              </a:defRPr>
            </a:lvl1pPr>
            <a:lvl2pPr algn="ctr">
              <a:defRPr/>
            </a:lvl2pPr>
            <a:lvl3pPr algn="ctr">
              <a:defRPr/>
            </a:lvl3pPr>
            <a:lvl4pPr algn="ctr">
              <a:defRPr/>
            </a:lvl4pPr>
            <a:lvl5pPr algn="ctr">
              <a:defRPr/>
            </a:lvl5pPr>
          </a:lstStyle>
          <a:p>
            <a:pPr lvl="0"/>
            <a:r>
              <a:rPr lang="nb-NO" dirty="0"/>
              <a:t>Skriv inn det som er viktigst å huske fra sliden</a:t>
            </a:r>
          </a:p>
        </p:txBody>
      </p:sp>
      <p:sp>
        <p:nvSpPr>
          <p:cNvPr id="65" name="Plassholder for tekst 26">
            <a:extLst>
              <a:ext uri="{FF2B5EF4-FFF2-40B4-BE49-F238E27FC236}">
                <a16:creationId xmlns:a16="http://schemas.microsoft.com/office/drawing/2014/main" id="{C3ADB537-2A17-48E7-ACA9-B1045251A6F9}"/>
              </a:ext>
            </a:extLst>
          </p:cNvPr>
          <p:cNvSpPr>
            <a:spLocks noGrp="1"/>
          </p:cNvSpPr>
          <p:nvPr>
            <p:ph type="body" sz="quarter" idx="26" hasCustomPrompt="1"/>
          </p:nvPr>
        </p:nvSpPr>
        <p:spPr>
          <a:xfrm>
            <a:off x="5723996" y="1572006"/>
            <a:ext cx="2879990" cy="576262"/>
          </a:xfrm>
          <a:prstGeom prst="rect">
            <a:avLst/>
          </a:prstGeom>
          <a:ln>
            <a:solidFill>
              <a:schemeClr val="tx1"/>
            </a:solidFill>
          </a:ln>
        </p:spPr>
        <p:txBody>
          <a:bodyPr lIns="324000" tIns="216000" rIns="144000" bIns="216000" anchor="ctr">
            <a:normAutofit/>
          </a:bodyPr>
          <a:lstStyle>
            <a:lvl1pPr marL="0" indent="0" algn="l">
              <a:buNone/>
              <a:defRPr sz="1400" b="0"/>
            </a:lvl1pPr>
            <a:lvl2pPr marL="457200" indent="0">
              <a:buNone/>
              <a:defRPr/>
            </a:lvl2pPr>
            <a:lvl3pPr marL="914400" indent="0">
              <a:buNone/>
              <a:defRPr/>
            </a:lvl3pPr>
            <a:lvl4pPr marL="1371600" indent="0">
              <a:buNone/>
              <a:defRPr/>
            </a:lvl4pPr>
            <a:lvl5pPr marL="1828800" indent="0">
              <a:buNone/>
              <a:defRPr/>
            </a:lvl5pPr>
          </a:lstStyle>
          <a:p>
            <a:pPr lvl="0"/>
            <a:r>
              <a:rPr lang="en-US" dirty="0" err="1"/>
              <a:t>Hovedpoeng</a:t>
            </a:r>
            <a:r>
              <a:rPr lang="en-US" dirty="0"/>
              <a:t> 1</a:t>
            </a:r>
          </a:p>
        </p:txBody>
      </p:sp>
      <p:sp>
        <p:nvSpPr>
          <p:cNvPr id="67" name="Plassholder for tekst 28">
            <a:extLst>
              <a:ext uri="{FF2B5EF4-FFF2-40B4-BE49-F238E27FC236}">
                <a16:creationId xmlns:a16="http://schemas.microsoft.com/office/drawing/2014/main" id="{C62976AF-28A8-4208-8EFA-915A956A5466}"/>
              </a:ext>
            </a:extLst>
          </p:cNvPr>
          <p:cNvSpPr>
            <a:spLocks noGrp="1" noChangeAspect="1"/>
          </p:cNvSpPr>
          <p:nvPr>
            <p:ph type="body" sz="quarter" idx="28" hasCustomPrompt="1"/>
          </p:nvPr>
        </p:nvSpPr>
        <p:spPr>
          <a:xfrm>
            <a:off x="5542860" y="1691392"/>
            <a:ext cx="362271" cy="362271"/>
          </a:xfrm>
          <a:prstGeom prst="ellipse">
            <a:avLst/>
          </a:prstGeom>
          <a:solidFill>
            <a:schemeClr val="tx2">
              <a:lumMod val="75000"/>
            </a:schemeClr>
          </a:solidFill>
          <a:ln w="41275">
            <a:noFill/>
          </a:ln>
        </p:spPr>
        <p:txBody>
          <a:bodyPr anchor="ctr">
            <a:noAutofit/>
          </a:bodyPr>
          <a:lstStyle>
            <a:lvl1pPr marL="0" indent="0" algn="ctr">
              <a:buNone/>
              <a:defRPr sz="1600" b="1">
                <a:solidFill>
                  <a:schemeClr val="bg1"/>
                </a:solidFill>
              </a:defRPr>
            </a:lvl1pPr>
          </a:lstStyle>
          <a:p>
            <a:pPr lvl="0"/>
            <a:r>
              <a:rPr lang="nb-NO" dirty="0"/>
              <a:t>1</a:t>
            </a:r>
          </a:p>
        </p:txBody>
      </p:sp>
      <p:sp>
        <p:nvSpPr>
          <p:cNvPr id="19" name="Plassholder for tekst 26">
            <a:extLst>
              <a:ext uri="{FF2B5EF4-FFF2-40B4-BE49-F238E27FC236}">
                <a16:creationId xmlns:a16="http://schemas.microsoft.com/office/drawing/2014/main" id="{FBE99363-D923-4330-AD3A-798566C21A4B}"/>
              </a:ext>
            </a:extLst>
          </p:cNvPr>
          <p:cNvSpPr>
            <a:spLocks noGrp="1"/>
          </p:cNvSpPr>
          <p:nvPr>
            <p:ph type="body" sz="quarter" idx="29" hasCustomPrompt="1"/>
          </p:nvPr>
        </p:nvSpPr>
        <p:spPr>
          <a:xfrm>
            <a:off x="5723996" y="2267654"/>
            <a:ext cx="2879990" cy="576262"/>
          </a:xfrm>
          <a:prstGeom prst="rect">
            <a:avLst/>
          </a:prstGeom>
          <a:ln>
            <a:solidFill>
              <a:schemeClr val="tx1"/>
            </a:solidFill>
          </a:ln>
        </p:spPr>
        <p:txBody>
          <a:bodyPr lIns="324000" tIns="216000" rIns="144000" bIns="216000" anchor="ctr">
            <a:normAutofit/>
          </a:bodyPr>
          <a:lstStyle>
            <a:lvl1pPr marL="0" indent="0" algn="l">
              <a:buNone/>
              <a:defRPr sz="1400" b="0"/>
            </a:lvl1pPr>
            <a:lvl2pPr marL="457200" indent="0">
              <a:buNone/>
              <a:defRPr/>
            </a:lvl2pPr>
            <a:lvl3pPr marL="914400" indent="0">
              <a:buNone/>
              <a:defRPr/>
            </a:lvl3pPr>
            <a:lvl4pPr marL="1371600" indent="0">
              <a:buNone/>
              <a:defRPr/>
            </a:lvl4pPr>
            <a:lvl5pPr marL="1828800" indent="0">
              <a:buNone/>
              <a:defRPr/>
            </a:lvl5pPr>
          </a:lstStyle>
          <a:p>
            <a:pPr lvl="0"/>
            <a:r>
              <a:rPr lang="en-US" dirty="0" err="1"/>
              <a:t>Hovedpoeng</a:t>
            </a:r>
            <a:r>
              <a:rPr lang="en-US" dirty="0"/>
              <a:t> 2</a:t>
            </a:r>
          </a:p>
        </p:txBody>
      </p:sp>
      <p:sp>
        <p:nvSpPr>
          <p:cNvPr id="20" name="Plassholder for tekst 28">
            <a:extLst>
              <a:ext uri="{FF2B5EF4-FFF2-40B4-BE49-F238E27FC236}">
                <a16:creationId xmlns:a16="http://schemas.microsoft.com/office/drawing/2014/main" id="{9D41440B-AEA9-440A-928A-7F7CB4F7F561}"/>
              </a:ext>
            </a:extLst>
          </p:cNvPr>
          <p:cNvSpPr>
            <a:spLocks noGrp="1" noChangeAspect="1"/>
          </p:cNvSpPr>
          <p:nvPr>
            <p:ph type="body" sz="quarter" idx="30" hasCustomPrompt="1"/>
          </p:nvPr>
        </p:nvSpPr>
        <p:spPr>
          <a:xfrm>
            <a:off x="5542860" y="2387040"/>
            <a:ext cx="362271" cy="362271"/>
          </a:xfrm>
          <a:prstGeom prst="ellipse">
            <a:avLst/>
          </a:prstGeom>
          <a:solidFill>
            <a:schemeClr val="tx2">
              <a:lumMod val="75000"/>
            </a:schemeClr>
          </a:solidFill>
          <a:ln w="41275">
            <a:noFill/>
          </a:ln>
        </p:spPr>
        <p:txBody>
          <a:bodyPr anchor="ctr">
            <a:noAutofit/>
          </a:bodyPr>
          <a:lstStyle>
            <a:lvl1pPr marL="0" indent="0" algn="ctr">
              <a:buNone/>
              <a:defRPr sz="1600" b="1">
                <a:solidFill>
                  <a:schemeClr val="bg1"/>
                </a:solidFill>
              </a:defRPr>
            </a:lvl1pPr>
          </a:lstStyle>
          <a:p>
            <a:pPr lvl="0"/>
            <a:r>
              <a:rPr lang="nb-NO" dirty="0"/>
              <a:t>2</a:t>
            </a:r>
          </a:p>
        </p:txBody>
      </p:sp>
      <p:sp>
        <p:nvSpPr>
          <p:cNvPr id="21" name="Plassholder for tekst 26">
            <a:extLst>
              <a:ext uri="{FF2B5EF4-FFF2-40B4-BE49-F238E27FC236}">
                <a16:creationId xmlns:a16="http://schemas.microsoft.com/office/drawing/2014/main" id="{2A16A24A-47AE-4624-B970-143AD5C67E73}"/>
              </a:ext>
            </a:extLst>
          </p:cNvPr>
          <p:cNvSpPr>
            <a:spLocks noGrp="1"/>
          </p:cNvSpPr>
          <p:nvPr>
            <p:ph type="body" sz="quarter" idx="31" hasCustomPrompt="1"/>
          </p:nvPr>
        </p:nvSpPr>
        <p:spPr>
          <a:xfrm>
            <a:off x="5723996" y="2967156"/>
            <a:ext cx="2879990" cy="576262"/>
          </a:xfrm>
          <a:prstGeom prst="rect">
            <a:avLst/>
          </a:prstGeom>
          <a:ln>
            <a:solidFill>
              <a:schemeClr val="tx1"/>
            </a:solidFill>
          </a:ln>
        </p:spPr>
        <p:txBody>
          <a:bodyPr lIns="324000" tIns="216000" rIns="144000" bIns="216000" anchor="ctr">
            <a:normAutofit/>
          </a:bodyPr>
          <a:lstStyle>
            <a:lvl1pPr marL="0" indent="0" algn="l">
              <a:buNone/>
              <a:defRPr sz="1400" b="0"/>
            </a:lvl1pPr>
            <a:lvl2pPr marL="457200" indent="0">
              <a:buNone/>
              <a:defRPr/>
            </a:lvl2pPr>
            <a:lvl3pPr marL="914400" indent="0">
              <a:buNone/>
              <a:defRPr/>
            </a:lvl3pPr>
            <a:lvl4pPr marL="1371600" indent="0">
              <a:buNone/>
              <a:defRPr/>
            </a:lvl4pPr>
            <a:lvl5pPr marL="1828800" indent="0">
              <a:buNone/>
              <a:defRPr/>
            </a:lvl5pPr>
          </a:lstStyle>
          <a:p>
            <a:pPr lvl="0"/>
            <a:r>
              <a:rPr lang="en-US" dirty="0" err="1"/>
              <a:t>Hovedpoeng</a:t>
            </a:r>
            <a:r>
              <a:rPr lang="en-US" dirty="0"/>
              <a:t> 3</a:t>
            </a:r>
          </a:p>
        </p:txBody>
      </p:sp>
      <p:sp>
        <p:nvSpPr>
          <p:cNvPr id="22" name="Plassholder for tekst 28">
            <a:extLst>
              <a:ext uri="{FF2B5EF4-FFF2-40B4-BE49-F238E27FC236}">
                <a16:creationId xmlns:a16="http://schemas.microsoft.com/office/drawing/2014/main" id="{319FF6E5-A484-484F-8BD7-A1E802EBDDFE}"/>
              </a:ext>
            </a:extLst>
          </p:cNvPr>
          <p:cNvSpPr>
            <a:spLocks noGrp="1" noChangeAspect="1"/>
          </p:cNvSpPr>
          <p:nvPr>
            <p:ph type="body" sz="quarter" idx="32" hasCustomPrompt="1"/>
          </p:nvPr>
        </p:nvSpPr>
        <p:spPr>
          <a:xfrm>
            <a:off x="5542860" y="3086542"/>
            <a:ext cx="362271" cy="362271"/>
          </a:xfrm>
          <a:prstGeom prst="ellipse">
            <a:avLst/>
          </a:prstGeom>
          <a:solidFill>
            <a:schemeClr val="tx2">
              <a:lumMod val="75000"/>
            </a:schemeClr>
          </a:solidFill>
          <a:ln w="41275">
            <a:noFill/>
          </a:ln>
        </p:spPr>
        <p:txBody>
          <a:bodyPr anchor="ctr">
            <a:noAutofit/>
          </a:bodyPr>
          <a:lstStyle>
            <a:lvl1pPr marL="0" indent="0" algn="ctr">
              <a:buNone/>
              <a:defRPr sz="1600" b="1">
                <a:solidFill>
                  <a:schemeClr val="bg1"/>
                </a:solidFill>
              </a:defRPr>
            </a:lvl1pPr>
          </a:lstStyle>
          <a:p>
            <a:pPr lvl="0"/>
            <a:r>
              <a:rPr lang="nb-NO" dirty="0"/>
              <a:t>3</a:t>
            </a:r>
          </a:p>
        </p:txBody>
      </p:sp>
      <p:sp>
        <p:nvSpPr>
          <p:cNvPr id="23" name="Plassholder for tekst 26">
            <a:extLst>
              <a:ext uri="{FF2B5EF4-FFF2-40B4-BE49-F238E27FC236}">
                <a16:creationId xmlns:a16="http://schemas.microsoft.com/office/drawing/2014/main" id="{2C818102-C0A7-4447-A307-F3882AB3AF7E}"/>
              </a:ext>
            </a:extLst>
          </p:cNvPr>
          <p:cNvSpPr>
            <a:spLocks noGrp="1"/>
          </p:cNvSpPr>
          <p:nvPr>
            <p:ph type="body" sz="quarter" idx="33" hasCustomPrompt="1"/>
          </p:nvPr>
        </p:nvSpPr>
        <p:spPr>
          <a:xfrm>
            <a:off x="5723996" y="3659519"/>
            <a:ext cx="2879990" cy="576262"/>
          </a:xfrm>
          <a:prstGeom prst="rect">
            <a:avLst/>
          </a:prstGeom>
          <a:ln>
            <a:solidFill>
              <a:schemeClr val="tx1"/>
            </a:solidFill>
          </a:ln>
        </p:spPr>
        <p:txBody>
          <a:bodyPr lIns="324000" tIns="216000" rIns="144000" bIns="216000" anchor="ctr">
            <a:normAutofit/>
          </a:bodyPr>
          <a:lstStyle>
            <a:lvl1pPr marL="0" indent="0" algn="l">
              <a:buNone/>
              <a:defRPr sz="1400" b="0"/>
            </a:lvl1pPr>
            <a:lvl2pPr marL="457200" indent="0">
              <a:buNone/>
              <a:defRPr/>
            </a:lvl2pPr>
            <a:lvl3pPr marL="914400" indent="0">
              <a:buNone/>
              <a:defRPr/>
            </a:lvl3pPr>
            <a:lvl4pPr marL="1371600" indent="0">
              <a:buNone/>
              <a:defRPr/>
            </a:lvl4pPr>
            <a:lvl5pPr marL="1828800" indent="0">
              <a:buNone/>
              <a:defRPr/>
            </a:lvl5pPr>
          </a:lstStyle>
          <a:p>
            <a:pPr lvl="0"/>
            <a:r>
              <a:rPr lang="en-US" dirty="0" err="1"/>
              <a:t>Hovedpoeng</a:t>
            </a:r>
            <a:r>
              <a:rPr lang="en-US" dirty="0"/>
              <a:t> 4</a:t>
            </a:r>
          </a:p>
        </p:txBody>
      </p:sp>
      <p:sp>
        <p:nvSpPr>
          <p:cNvPr id="27" name="Plassholder for tekst 28">
            <a:extLst>
              <a:ext uri="{FF2B5EF4-FFF2-40B4-BE49-F238E27FC236}">
                <a16:creationId xmlns:a16="http://schemas.microsoft.com/office/drawing/2014/main" id="{BB17DF05-293E-466B-9D5F-39B21A9BE981}"/>
              </a:ext>
            </a:extLst>
          </p:cNvPr>
          <p:cNvSpPr>
            <a:spLocks noGrp="1" noChangeAspect="1"/>
          </p:cNvSpPr>
          <p:nvPr>
            <p:ph type="body" sz="quarter" idx="34" hasCustomPrompt="1"/>
          </p:nvPr>
        </p:nvSpPr>
        <p:spPr>
          <a:xfrm>
            <a:off x="5542860" y="3778905"/>
            <a:ext cx="362271" cy="362271"/>
          </a:xfrm>
          <a:prstGeom prst="ellipse">
            <a:avLst/>
          </a:prstGeom>
          <a:solidFill>
            <a:schemeClr val="tx2">
              <a:lumMod val="75000"/>
            </a:schemeClr>
          </a:solidFill>
          <a:ln w="41275">
            <a:noFill/>
          </a:ln>
        </p:spPr>
        <p:txBody>
          <a:bodyPr anchor="ctr">
            <a:noAutofit/>
          </a:bodyPr>
          <a:lstStyle>
            <a:lvl1pPr marL="0" indent="0" algn="ctr">
              <a:buNone/>
              <a:defRPr sz="1600" b="1">
                <a:solidFill>
                  <a:schemeClr val="bg1"/>
                </a:solidFill>
              </a:defRPr>
            </a:lvl1pPr>
          </a:lstStyle>
          <a:p>
            <a:pPr lvl="0"/>
            <a:r>
              <a:rPr lang="nb-NO" dirty="0"/>
              <a:t>4</a:t>
            </a:r>
          </a:p>
        </p:txBody>
      </p:sp>
      <p:sp>
        <p:nvSpPr>
          <p:cNvPr id="28" name="Likebent trekant 27">
            <a:extLst>
              <a:ext uri="{FF2B5EF4-FFF2-40B4-BE49-F238E27FC236}">
                <a16:creationId xmlns:a16="http://schemas.microsoft.com/office/drawing/2014/main" id="{4303F113-CD92-49B5-81AA-596113DDB7EB}"/>
              </a:ext>
            </a:extLst>
          </p:cNvPr>
          <p:cNvSpPr/>
          <p:nvPr userDrawn="1"/>
        </p:nvSpPr>
        <p:spPr>
          <a:xfrm rot="5400000">
            <a:off x="4656684" y="2795750"/>
            <a:ext cx="1219200" cy="215900"/>
          </a:xfrm>
          <a:prstGeom prst="triangle">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0" name="Plassholder for innhold 2">
            <a:extLst>
              <a:ext uri="{FF2B5EF4-FFF2-40B4-BE49-F238E27FC236}">
                <a16:creationId xmlns:a16="http://schemas.microsoft.com/office/drawing/2014/main" id="{3C4E8245-31D9-403B-BCE9-7549AD063A0B}"/>
              </a:ext>
            </a:extLst>
          </p:cNvPr>
          <p:cNvSpPr>
            <a:spLocks noGrp="1"/>
          </p:cNvSpPr>
          <p:nvPr>
            <p:ph idx="17" hasCustomPrompt="1"/>
          </p:nvPr>
        </p:nvSpPr>
        <p:spPr>
          <a:xfrm>
            <a:off x="539750" y="1572006"/>
            <a:ext cx="4618584" cy="2663775"/>
          </a:xfrm>
          <a:noFill/>
          <a:ln w="6350">
            <a:solidFill>
              <a:schemeClr val="tx1"/>
            </a:solidFill>
          </a:ln>
        </p:spPr>
        <p:txBody>
          <a:bodyPr lIns="216000" tIns="180000" rIns="216000" bIns="144000"/>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Tree>
    <p:extLst>
      <p:ext uri="{BB962C8B-B14F-4D97-AF65-F5344CB8AC3E}">
        <p14:creationId xmlns:p14="http://schemas.microsoft.com/office/powerpoint/2010/main" val="32094552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3 tekstbokser lyseblå">
    <p:spTree>
      <p:nvGrpSpPr>
        <p:cNvPr id="1" name=""/>
        <p:cNvGrpSpPr/>
        <p:nvPr/>
      </p:nvGrpSpPr>
      <p:grpSpPr>
        <a:xfrm>
          <a:off x="0" y="0"/>
          <a:ext cx="0" cy="0"/>
          <a:chOff x="0" y="0"/>
          <a:chExt cx="0" cy="0"/>
        </a:xfrm>
      </p:grpSpPr>
      <p:sp>
        <p:nvSpPr>
          <p:cNvPr id="28" name="Rektangel 27"/>
          <p:cNvSpPr/>
          <p:nvPr userDrawn="1"/>
        </p:nvSpPr>
        <p:spPr>
          <a:xfrm>
            <a:off x="537637" y="4339797"/>
            <a:ext cx="2594367" cy="430339"/>
          </a:xfrm>
          <a:prstGeom prst="rect">
            <a:avLst/>
          </a:prstGeom>
          <a:solidFill>
            <a:srgbClr val="C9DB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44000" lvl="0" indent="-144000" algn="ctr" defTabSz="914400" eaLnBrk="1" latinLnBrk="0" hangingPunct="1">
              <a:lnSpc>
                <a:spcPct val="100000"/>
              </a:lnSpc>
              <a:buFont typeface="Arial"/>
              <a:buChar char="•"/>
            </a:pPr>
            <a:endParaRPr lang="en-GB"/>
          </a:p>
        </p:txBody>
      </p:sp>
      <p:sp>
        <p:nvSpPr>
          <p:cNvPr id="14" name="Rektangel 13">
            <a:extLst>
              <a:ext uri="{FF2B5EF4-FFF2-40B4-BE49-F238E27FC236}">
                <a16:creationId xmlns:a16="http://schemas.microsoft.com/office/drawing/2014/main" id="{5359067D-63C2-4494-AD91-46067B1D7A31}"/>
              </a:ext>
            </a:extLst>
          </p:cNvPr>
          <p:cNvSpPr/>
          <p:nvPr userDrawn="1"/>
        </p:nvSpPr>
        <p:spPr>
          <a:xfrm>
            <a:off x="3277992" y="4339797"/>
            <a:ext cx="2592248" cy="430339"/>
          </a:xfrm>
          <a:prstGeom prst="rect">
            <a:avLst/>
          </a:prstGeom>
          <a:solidFill>
            <a:srgbClr val="C9DB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44000" lvl="0" indent="-144000" algn="ctr" defTabSz="914400" eaLnBrk="1" latinLnBrk="0" hangingPunct="1">
              <a:lnSpc>
                <a:spcPct val="100000"/>
              </a:lnSpc>
              <a:buFont typeface="Arial"/>
              <a:buChar char="•"/>
            </a:pPr>
            <a:endParaRPr lang="en-GB"/>
          </a:p>
        </p:txBody>
      </p:sp>
      <p:sp>
        <p:nvSpPr>
          <p:cNvPr id="21" name="Rektangel 20">
            <a:extLst>
              <a:ext uri="{FF2B5EF4-FFF2-40B4-BE49-F238E27FC236}">
                <a16:creationId xmlns:a16="http://schemas.microsoft.com/office/drawing/2014/main" id="{ACA21C9F-0424-4DC6-92D4-E4F0CA68F6A8}"/>
              </a:ext>
            </a:extLst>
          </p:cNvPr>
          <p:cNvSpPr/>
          <p:nvPr userDrawn="1"/>
        </p:nvSpPr>
        <p:spPr>
          <a:xfrm>
            <a:off x="6007070" y="4339797"/>
            <a:ext cx="2596916" cy="430339"/>
          </a:xfrm>
          <a:prstGeom prst="rect">
            <a:avLst/>
          </a:prstGeom>
          <a:solidFill>
            <a:srgbClr val="C9DB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44000" lvl="0" indent="-144000" algn="ctr" defTabSz="914400" eaLnBrk="1" latinLnBrk="0" hangingPunct="1">
              <a:lnSpc>
                <a:spcPct val="100000"/>
              </a:lnSpc>
              <a:buFont typeface="Arial"/>
              <a:buChar char="•"/>
            </a:pPr>
            <a:endParaRPr lang="en-GB"/>
          </a:p>
        </p:txBody>
      </p:sp>
      <p:pic>
        <p:nvPicPr>
          <p:cNvPr id="24" name="Bilde 23">
            <a:extLst>
              <a:ext uri="{FF2B5EF4-FFF2-40B4-BE49-F238E27FC236}">
                <a16:creationId xmlns:a16="http://schemas.microsoft.com/office/drawing/2014/main" id="{0DB96152-3A67-43F9-9811-884319E65B6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6007070" y="4486568"/>
            <a:ext cx="2596916" cy="132320"/>
          </a:xfrm>
          <a:prstGeom prst="rect">
            <a:avLst/>
          </a:prstGeom>
        </p:spPr>
      </p:pic>
      <p:sp>
        <p:nvSpPr>
          <p:cNvPr id="25" name="Plassholder for bunntekst 4">
            <a:extLst>
              <a:ext uri="{FF2B5EF4-FFF2-40B4-BE49-F238E27FC236}">
                <a16:creationId xmlns:a16="http://schemas.microsoft.com/office/drawing/2014/main" id="{AFBDCAEC-2E06-4285-A05D-8B99B97F1435}"/>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26" name="Plassholder for lysbildenummer 5">
            <a:extLst>
              <a:ext uri="{FF2B5EF4-FFF2-40B4-BE49-F238E27FC236}">
                <a16:creationId xmlns:a16="http://schemas.microsoft.com/office/drawing/2014/main" id="{B2503DFC-B961-4DE2-B619-B000AFDF8F07}"/>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9" name="Plassholder for dato 3">
            <a:extLst>
              <a:ext uri="{FF2B5EF4-FFF2-40B4-BE49-F238E27FC236}">
                <a16:creationId xmlns:a16="http://schemas.microsoft.com/office/drawing/2014/main" id="{2C16500C-D29D-40A2-8DD1-BF5C9975CDD8}"/>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03.12.2024</a:t>
            </a:fld>
            <a:endParaRPr lang="en-GB" dirty="0"/>
          </a:p>
        </p:txBody>
      </p:sp>
      <p:pic>
        <p:nvPicPr>
          <p:cNvPr id="31" name="Bilde 30">
            <a:extLst>
              <a:ext uri="{FF2B5EF4-FFF2-40B4-BE49-F238E27FC236}">
                <a16:creationId xmlns:a16="http://schemas.microsoft.com/office/drawing/2014/main" id="{537312E0-208A-4F51-85E2-C421C6F956C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3273542" y="4486568"/>
            <a:ext cx="2596916" cy="132320"/>
          </a:xfrm>
          <a:prstGeom prst="rect">
            <a:avLst/>
          </a:prstGeom>
        </p:spPr>
      </p:pic>
      <p:pic>
        <p:nvPicPr>
          <p:cNvPr id="32" name="Bilde 31">
            <a:extLst>
              <a:ext uri="{FF2B5EF4-FFF2-40B4-BE49-F238E27FC236}">
                <a16:creationId xmlns:a16="http://schemas.microsoft.com/office/drawing/2014/main" id="{40D99C5E-46A7-4DAF-BC0B-EAB753EA814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535088" y="4486568"/>
            <a:ext cx="2596916" cy="132320"/>
          </a:xfrm>
          <a:prstGeom prst="rect">
            <a:avLst/>
          </a:prstGeom>
        </p:spPr>
      </p:pic>
      <p:sp>
        <p:nvSpPr>
          <p:cNvPr id="33" name="Plassholder for innhold 2">
            <a:extLst>
              <a:ext uri="{FF2B5EF4-FFF2-40B4-BE49-F238E27FC236}">
                <a16:creationId xmlns:a16="http://schemas.microsoft.com/office/drawing/2014/main" id="{0E136EE6-EE75-47F9-ADB5-5D127DEADE34}"/>
              </a:ext>
            </a:extLst>
          </p:cNvPr>
          <p:cNvSpPr>
            <a:spLocks noGrp="1"/>
          </p:cNvSpPr>
          <p:nvPr>
            <p:ph idx="15" hasCustomPrompt="1"/>
          </p:nvPr>
        </p:nvSpPr>
        <p:spPr>
          <a:xfrm>
            <a:off x="6007070" y="853010"/>
            <a:ext cx="2597180" cy="3482310"/>
          </a:xfrm>
          <a:solidFill>
            <a:srgbClr val="C9DBF2"/>
          </a:solidFill>
        </p:spPr>
        <p:txBody>
          <a:bodyPr lIns="216000" tIns="180000" rIns="216000" bIns="144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34" name="Plassholder for innhold 2">
            <a:extLst>
              <a:ext uri="{FF2B5EF4-FFF2-40B4-BE49-F238E27FC236}">
                <a16:creationId xmlns:a16="http://schemas.microsoft.com/office/drawing/2014/main" id="{26FFC8DD-249D-4732-BE87-A5A37F9416C3}"/>
              </a:ext>
            </a:extLst>
          </p:cNvPr>
          <p:cNvSpPr>
            <a:spLocks noGrp="1"/>
          </p:cNvSpPr>
          <p:nvPr>
            <p:ph idx="16" hasCustomPrompt="1"/>
          </p:nvPr>
        </p:nvSpPr>
        <p:spPr>
          <a:xfrm>
            <a:off x="3277985" y="842963"/>
            <a:ext cx="2592255" cy="3496833"/>
          </a:xfrm>
          <a:solidFill>
            <a:srgbClr val="C9DBF2"/>
          </a:solidFill>
        </p:spPr>
        <p:txBody>
          <a:bodyPr lIns="216000" tIns="180000" rIns="216000" bIns="144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35" name="Plassholder for innhold 2">
            <a:extLst>
              <a:ext uri="{FF2B5EF4-FFF2-40B4-BE49-F238E27FC236}">
                <a16:creationId xmlns:a16="http://schemas.microsoft.com/office/drawing/2014/main" id="{6EF2C74D-FBDA-440C-A2CE-98B31B11A63F}"/>
              </a:ext>
            </a:extLst>
          </p:cNvPr>
          <p:cNvSpPr>
            <a:spLocks noGrp="1"/>
          </p:cNvSpPr>
          <p:nvPr>
            <p:ph idx="17" hasCustomPrompt="1"/>
          </p:nvPr>
        </p:nvSpPr>
        <p:spPr>
          <a:xfrm>
            <a:off x="535088" y="844213"/>
            <a:ext cx="2596917" cy="3495583"/>
          </a:xfrm>
          <a:solidFill>
            <a:srgbClr val="C9DBF2"/>
          </a:solidFill>
        </p:spPr>
        <p:txBody>
          <a:bodyPr lIns="216000" tIns="180000" rIns="216000" bIns="144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Tree>
    <p:extLst>
      <p:ext uri="{BB962C8B-B14F-4D97-AF65-F5344CB8AC3E}">
        <p14:creationId xmlns:p14="http://schemas.microsoft.com/office/powerpoint/2010/main" val="11861960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3 tekstbokser gradering">
    <p:spTree>
      <p:nvGrpSpPr>
        <p:cNvPr id="1" name=""/>
        <p:cNvGrpSpPr/>
        <p:nvPr/>
      </p:nvGrpSpPr>
      <p:grpSpPr>
        <a:xfrm>
          <a:off x="0" y="0"/>
          <a:ext cx="0" cy="0"/>
          <a:chOff x="0" y="0"/>
          <a:chExt cx="0" cy="0"/>
        </a:xfrm>
      </p:grpSpPr>
      <p:sp>
        <p:nvSpPr>
          <p:cNvPr id="28" name="Rektangel 27"/>
          <p:cNvSpPr/>
          <p:nvPr userDrawn="1"/>
        </p:nvSpPr>
        <p:spPr>
          <a:xfrm>
            <a:off x="537637" y="4339797"/>
            <a:ext cx="2594367" cy="430339"/>
          </a:xfrm>
          <a:prstGeom prst="rect">
            <a:avLst/>
          </a:prstGeom>
          <a:gradFill flip="none" rotWithShape="1">
            <a:gsLst>
              <a:gs pos="0">
                <a:schemeClr val="tx1"/>
              </a:gs>
              <a:gs pos="100000">
                <a:srgbClr val="0D2D4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44000" lvl="0" indent="-144000" algn="ctr" defTabSz="914400" eaLnBrk="1" latinLnBrk="0" hangingPunct="1">
              <a:lnSpc>
                <a:spcPct val="100000"/>
              </a:lnSpc>
              <a:buFont typeface="Arial"/>
              <a:buChar char="•"/>
            </a:pPr>
            <a:endParaRPr lang="en-GB"/>
          </a:p>
        </p:txBody>
      </p:sp>
      <p:sp>
        <p:nvSpPr>
          <p:cNvPr id="14" name="Rektangel 13">
            <a:extLst>
              <a:ext uri="{FF2B5EF4-FFF2-40B4-BE49-F238E27FC236}">
                <a16:creationId xmlns:a16="http://schemas.microsoft.com/office/drawing/2014/main" id="{5359067D-63C2-4494-AD91-46067B1D7A31}"/>
              </a:ext>
            </a:extLst>
          </p:cNvPr>
          <p:cNvSpPr/>
          <p:nvPr userDrawn="1"/>
        </p:nvSpPr>
        <p:spPr>
          <a:xfrm>
            <a:off x="3277992" y="4339797"/>
            <a:ext cx="2592248" cy="430339"/>
          </a:xfrm>
          <a:prstGeom prst="rect">
            <a:avLst/>
          </a:prstGeom>
          <a:gradFill>
            <a:gsLst>
              <a:gs pos="0">
                <a:schemeClr val="tx1"/>
              </a:gs>
              <a:gs pos="100000">
                <a:srgbClr val="0D2D4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44000" lvl="0" indent="-144000" algn="ctr" defTabSz="914400" eaLnBrk="1" latinLnBrk="0" hangingPunct="1">
              <a:lnSpc>
                <a:spcPct val="100000"/>
              </a:lnSpc>
              <a:buFont typeface="Arial"/>
              <a:buChar char="•"/>
            </a:pPr>
            <a:endParaRPr lang="en-GB"/>
          </a:p>
        </p:txBody>
      </p:sp>
      <p:sp>
        <p:nvSpPr>
          <p:cNvPr id="21" name="Rektangel 20">
            <a:extLst>
              <a:ext uri="{FF2B5EF4-FFF2-40B4-BE49-F238E27FC236}">
                <a16:creationId xmlns:a16="http://schemas.microsoft.com/office/drawing/2014/main" id="{ACA21C9F-0424-4DC6-92D4-E4F0CA68F6A8}"/>
              </a:ext>
            </a:extLst>
          </p:cNvPr>
          <p:cNvSpPr/>
          <p:nvPr userDrawn="1"/>
        </p:nvSpPr>
        <p:spPr>
          <a:xfrm>
            <a:off x="6007070" y="4339797"/>
            <a:ext cx="2596916" cy="430339"/>
          </a:xfrm>
          <a:prstGeom prst="rect">
            <a:avLst/>
          </a:prstGeom>
          <a:gradFill>
            <a:gsLst>
              <a:gs pos="0">
                <a:schemeClr val="tx1"/>
              </a:gs>
              <a:gs pos="100000">
                <a:srgbClr val="0D2D4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44000" lvl="0" indent="-144000" algn="ctr" defTabSz="914400" eaLnBrk="1" latinLnBrk="0" hangingPunct="1">
              <a:lnSpc>
                <a:spcPct val="100000"/>
              </a:lnSpc>
              <a:buFont typeface="Arial"/>
              <a:buChar char="•"/>
            </a:pPr>
            <a:endParaRPr lang="en-GB"/>
          </a:p>
        </p:txBody>
      </p:sp>
      <p:pic>
        <p:nvPicPr>
          <p:cNvPr id="24" name="Bilde 23">
            <a:extLst>
              <a:ext uri="{FF2B5EF4-FFF2-40B4-BE49-F238E27FC236}">
                <a16:creationId xmlns:a16="http://schemas.microsoft.com/office/drawing/2014/main" id="{0DB96152-3A67-43F9-9811-884319E65B6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6007070" y="4486568"/>
            <a:ext cx="2596916" cy="132320"/>
          </a:xfrm>
          <a:prstGeom prst="rect">
            <a:avLst/>
          </a:prstGeom>
        </p:spPr>
      </p:pic>
      <p:sp>
        <p:nvSpPr>
          <p:cNvPr id="25" name="Plassholder for bunntekst 4">
            <a:extLst>
              <a:ext uri="{FF2B5EF4-FFF2-40B4-BE49-F238E27FC236}">
                <a16:creationId xmlns:a16="http://schemas.microsoft.com/office/drawing/2014/main" id="{AFBDCAEC-2E06-4285-A05D-8B99B97F1435}"/>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26" name="Plassholder for lysbildenummer 5">
            <a:extLst>
              <a:ext uri="{FF2B5EF4-FFF2-40B4-BE49-F238E27FC236}">
                <a16:creationId xmlns:a16="http://schemas.microsoft.com/office/drawing/2014/main" id="{B2503DFC-B961-4DE2-B619-B000AFDF8F07}"/>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9" name="Plassholder for dato 3">
            <a:extLst>
              <a:ext uri="{FF2B5EF4-FFF2-40B4-BE49-F238E27FC236}">
                <a16:creationId xmlns:a16="http://schemas.microsoft.com/office/drawing/2014/main" id="{2C16500C-D29D-40A2-8DD1-BF5C9975CDD8}"/>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03.12.2024</a:t>
            </a:fld>
            <a:endParaRPr lang="en-GB" dirty="0"/>
          </a:p>
        </p:txBody>
      </p:sp>
      <p:pic>
        <p:nvPicPr>
          <p:cNvPr id="31" name="Bilde 30">
            <a:extLst>
              <a:ext uri="{FF2B5EF4-FFF2-40B4-BE49-F238E27FC236}">
                <a16:creationId xmlns:a16="http://schemas.microsoft.com/office/drawing/2014/main" id="{537312E0-208A-4F51-85E2-C421C6F956C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3273542" y="4486568"/>
            <a:ext cx="2596916" cy="132320"/>
          </a:xfrm>
          <a:prstGeom prst="rect">
            <a:avLst/>
          </a:prstGeom>
        </p:spPr>
      </p:pic>
      <p:pic>
        <p:nvPicPr>
          <p:cNvPr id="32" name="Bilde 31">
            <a:extLst>
              <a:ext uri="{FF2B5EF4-FFF2-40B4-BE49-F238E27FC236}">
                <a16:creationId xmlns:a16="http://schemas.microsoft.com/office/drawing/2014/main" id="{40D99C5E-46A7-4DAF-BC0B-EAB753EA814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535088" y="4486568"/>
            <a:ext cx="2596916" cy="132320"/>
          </a:xfrm>
          <a:prstGeom prst="rect">
            <a:avLst/>
          </a:prstGeom>
        </p:spPr>
      </p:pic>
      <p:sp>
        <p:nvSpPr>
          <p:cNvPr id="33" name="Plassholder for innhold 2">
            <a:extLst>
              <a:ext uri="{FF2B5EF4-FFF2-40B4-BE49-F238E27FC236}">
                <a16:creationId xmlns:a16="http://schemas.microsoft.com/office/drawing/2014/main" id="{0E136EE6-EE75-47F9-ADB5-5D127DEADE34}"/>
              </a:ext>
            </a:extLst>
          </p:cNvPr>
          <p:cNvSpPr>
            <a:spLocks noGrp="1"/>
          </p:cNvSpPr>
          <p:nvPr>
            <p:ph idx="15" hasCustomPrompt="1"/>
          </p:nvPr>
        </p:nvSpPr>
        <p:spPr>
          <a:xfrm>
            <a:off x="6007070" y="853010"/>
            <a:ext cx="2597180" cy="3482310"/>
          </a:xfrm>
          <a:gradFill flip="none" rotWithShape="1">
            <a:gsLst>
              <a:gs pos="0">
                <a:schemeClr val="tx1"/>
              </a:gs>
              <a:gs pos="100000">
                <a:srgbClr val="0D2D4C"/>
              </a:gs>
            </a:gsLst>
            <a:lin ang="0" scaled="0"/>
            <a:tileRect/>
          </a:gradFill>
        </p:spPr>
        <p:txBody>
          <a:bodyPr lIns="216000" tIns="180000" rIns="216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34" name="Plassholder for innhold 2">
            <a:extLst>
              <a:ext uri="{FF2B5EF4-FFF2-40B4-BE49-F238E27FC236}">
                <a16:creationId xmlns:a16="http://schemas.microsoft.com/office/drawing/2014/main" id="{26FFC8DD-249D-4732-BE87-A5A37F9416C3}"/>
              </a:ext>
            </a:extLst>
          </p:cNvPr>
          <p:cNvSpPr>
            <a:spLocks noGrp="1"/>
          </p:cNvSpPr>
          <p:nvPr>
            <p:ph idx="16" hasCustomPrompt="1"/>
          </p:nvPr>
        </p:nvSpPr>
        <p:spPr>
          <a:xfrm>
            <a:off x="3277985" y="842963"/>
            <a:ext cx="2592255" cy="3496833"/>
          </a:xfrm>
          <a:gradFill flip="none" rotWithShape="1">
            <a:gsLst>
              <a:gs pos="0">
                <a:schemeClr val="tx1"/>
              </a:gs>
              <a:gs pos="100000">
                <a:srgbClr val="0D2D4C"/>
              </a:gs>
            </a:gsLst>
            <a:lin ang="0" scaled="0"/>
            <a:tileRect/>
          </a:gradFill>
        </p:spPr>
        <p:txBody>
          <a:bodyPr lIns="216000" tIns="180000" rIns="216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35" name="Plassholder for innhold 2">
            <a:extLst>
              <a:ext uri="{FF2B5EF4-FFF2-40B4-BE49-F238E27FC236}">
                <a16:creationId xmlns:a16="http://schemas.microsoft.com/office/drawing/2014/main" id="{6EF2C74D-FBDA-440C-A2CE-98B31B11A63F}"/>
              </a:ext>
            </a:extLst>
          </p:cNvPr>
          <p:cNvSpPr>
            <a:spLocks noGrp="1"/>
          </p:cNvSpPr>
          <p:nvPr>
            <p:ph idx="17" hasCustomPrompt="1"/>
          </p:nvPr>
        </p:nvSpPr>
        <p:spPr>
          <a:xfrm>
            <a:off x="535088" y="844213"/>
            <a:ext cx="2596917" cy="3495583"/>
          </a:xfrm>
          <a:gradFill flip="none" rotWithShape="1">
            <a:gsLst>
              <a:gs pos="0">
                <a:schemeClr val="tx1"/>
              </a:gs>
              <a:gs pos="100000">
                <a:srgbClr val="0D2D4C"/>
              </a:gs>
            </a:gsLst>
            <a:lin ang="0" scaled="0"/>
            <a:tileRect/>
          </a:gradFill>
        </p:spPr>
        <p:txBody>
          <a:bodyPr lIns="216000" tIns="180000" rIns="216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Tree>
    <p:extLst>
      <p:ext uri="{BB962C8B-B14F-4D97-AF65-F5344CB8AC3E}">
        <p14:creationId xmlns:p14="http://schemas.microsoft.com/office/powerpoint/2010/main" val="23191600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3 tekstbokser (svart)">
    <p:spTree>
      <p:nvGrpSpPr>
        <p:cNvPr id="1" name=""/>
        <p:cNvGrpSpPr/>
        <p:nvPr/>
      </p:nvGrpSpPr>
      <p:grpSpPr>
        <a:xfrm>
          <a:off x="0" y="0"/>
          <a:ext cx="0" cy="0"/>
          <a:chOff x="0" y="0"/>
          <a:chExt cx="0" cy="0"/>
        </a:xfrm>
      </p:grpSpPr>
      <p:sp>
        <p:nvSpPr>
          <p:cNvPr id="25" name="Plassholder for bunntekst 4">
            <a:extLst>
              <a:ext uri="{FF2B5EF4-FFF2-40B4-BE49-F238E27FC236}">
                <a16:creationId xmlns:a16="http://schemas.microsoft.com/office/drawing/2014/main" id="{AFBDCAEC-2E06-4285-A05D-8B99B97F1435}"/>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26" name="Plassholder for lysbildenummer 5">
            <a:extLst>
              <a:ext uri="{FF2B5EF4-FFF2-40B4-BE49-F238E27FC236}">
                <a16:creationId xmlns:a16="http://schemas.microsoft.com/office/drawing/2014/main" id="{B2503DFC-B961-4DE2-B619-B000AFDF8F07}"/>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9" name="Plassholder for dato 3">
            <a:extLst>
              <a:ext uri="{FF2B5EF4-FFF2-40B4-BE49-F238E27FC236}">
                <a16:creationId xmlns:a16="http://schemas.microsoft.com/office/drawing/2014/main" id="{2C16500C-D29D-40A2-8DD1-BF5C9975CDD8}"/>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03.12.2024</a:t>
            </a:fld>
            <a:endParaRPr lang="en-GB" dirty="0"/>
          </a:p>
        </p:txBody>
      </p:sp>
      <p:sp>
        <p:nvSpPr>
          <p:cNvPr id="16" name="Rektangel 15">
            <a:extLst>
              <a:ext uri="{FF2B5EF4-FFF2-40B4-BE49-F238E27FC236}">
                <a16:creationId xmlns:a16="http://schemas.microsoft.com/office/drawing/2014/main" id="{AA815C70-F95E-44BA-B91C-6F5FC2A11E54}"/>
              </a:ext>
            </a:extLst>
          </p:cNvPr>
          <p:cNvSpPr/>
          <p:nvPr userDrawn="1"/>
        </p:nvSpPr>
        <p:spPr>
          <a:xfrm>
            <a:off x="537637" y="4339797"/>
            <a:ext cx="2594367" cy="4303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44000" lvl="0" indent="-144000" algn="ctr" defTabSz="914400" eaLnBrk="1" latinLnBrk="0" hangingPunct="1">
              <a:lnSpc>
                <a:spcPct val="100000"/>
              </a:lnSpc>
              <a:buFont typeface="Arial"/>
              <a:buChar char="•"/>
            </a:pPr>
            <a:endParaRPr lang="en-GB"/>
          </a:p>
        </p:txBody>
      </p:sp>
      <p:sp>
        <p:nvSpPr>
          <p:cNvPr id="18" name="Rektangel 17">
            <a:extLst>
              <a:ext uri="{FF2B5EF4-FFF2-40B4-BE49-F238E27FC236}">
                <a16:creationId xmlns:a16="http://schemas.microsoft.com/office/drawing/2014/main" id="{34AAC20F-6B4A-4C3C-BE0C-E072D5E9C96D}"/>
              </a:ext>
            </a:extLst>
          </p:cNvPr>
          <p:cNvSpPr/>
          <p:nvPr userDrawn="1"/>
        </p:nvSpPr>
        <p:spPr>
          <a:xfrm>
            <a:off x="3277992" y="4339797"/>
            <a:ext cx="2592248" cy="4303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44000" lvl="0" indent="-144000" algn="ctr" defTabSz="914400" eaLnBrk="1" latinLnBrk="0" hangingPunct="1">
              <a:lnSpc>
                <a:spcPct val="100000"/>
              </a:lnSpc>
              <a:buFont typeface="Arial"/>
              <a:buChar char="•"/>
            </a:pPr>
            <a:endParaRPr lang="en-GB"/>
          </a:p>
        </p:txBody>
      </p:sp>
      <p:sp>
        <p:nvSpPr>
          <p:cNvPr id="19" name="Rektangel 18">
            <a:extLst>
              <a:ext uri="{FF2B5EF4-FFF2-40B4-BE49-F238E27FC236}">
                <a16:creationId xmlns:a16="http://schemas.microsoft.com/office/drawing/2014/main" id="{D92ED3A4-99E6-4E6A-933B-8B734361C57B}"/>
              </a:ext>
            </a:extLst>
          </p:cNvPr>
          <p:cNvSpPr/>
          <p:nvPr userDrawn="1"/>
        </p:nvSpPr>
        <p:spPr>
          <a:xfrm>
            <a:off x="6007070" y="4339797"/>
            <a:ext cx="2596916" cy="4303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44000" lvl="0" indent="-144000" algn="ctr" defTabSz="914400" eaLnBrk="1" latinLnBrk="0" hangingPunct="1">
              <a:lnSpc>
                <a:spcPct val="100000"/>
              </a:lnSpc>
              <a:buFont typeface="Arial"/>
              <a:buChar char="•"/>
            </a:pPr>
            <a:endParaRPr lang="en-GB"/>
          </a:p>
        </p:txBody>
      </p:sp>
      <p:pic>
        <p:nvPicPr>
          <p:cNvPr id="20" name="Bilde 19">
            <a:extLst>
              <a:ext uri="{FF2B5EF4-FFF2-40B4-BE49-F238E27FC236}">
                <a16:creationId xmlns:a16="http://schemas.microsoft.com/office/drawing/2014/main" id="{40F203FE-31EC-4439-8F2B-2840E64B170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6007070" y="4486568"/>
            <a:ext cx="2596916" cy="132320"/>
          </a:xfrm>
          <a:prstGeom prst="rect">
            <a:avLst/>
          </a:prstGeom>
        </p:spPr>
      </p:pic>
      <p:pic>
        <p:nvPicPr>
          <p:cNvPr id="23" name="Bilde 22">
            <a:extLst>
              <a:ext uri="{FF2B5EF4-FFF2-40B4-BE49-F238E27FC236}">
                <a16:creationId xmlns:a16="http://schemas.microsoft.com/office/drawing/2014/main" id="{6F37DEB2-CDF4-46B0-AB1D-3025B13D6EE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3273542" y="4486568"/>
            <a:ext cx="2596916" cy="132320"/>
          </a:xfrm>
          <a:prstGeom prst="rect">
            <a:avLst/>
          </a:prstGeom>
        </p:spPr>
      </p:pic>
      <p:pic>
        <p:nvPicPr>
          <p:cNvPr id="30" name="Bilde 29">
            <a:extLst>
              <a:ext uri="{FF2B5EF4-FFF2-40B4-BE49-F238E27FC236}">
                <a16:creationId xmlns:a16="http://schemas.microsoft.com/office/drawing/2014/main" id="{FDC0B716-8731-4886-816B-B4D2CCAA300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535088" y="4486568"/>
            <a:ext cx="2596916" cy="132320"/>
          </a:xfrm>
          <a:prstGeom prst="rect">
            <a:avLst/>
          </a:prstGeom>
        </p:spPr>
      </p:pic>
      <p:sp>
        <p:nvSpPr>
          <p:cNvPr id="33" name="Plassholder for innhold 2">
            <a:extLst>
              <a:ext uri="{FF2B5EF4-FFF2-40B4-BE49-F238E27FC236}">
                <a16:creationId xmlns:a16="http://schemas.microsoft.com/office/drawing/2014/main" id="{2DDC36C2-FECE-4DF3-9F2F-5AEF327E5EA9}"/>
              </a:ext>
            </a:extLst>
          </p:cNvPr>
          <p:cNvSpPr>
            <a:spLocks noGrp="1"/>
          </p:cNvSpPr>
          <p:nvPr>
            <p:ph idx="15" hasCustomPrompt="1"/>
          </p:nvPr>
        </p:nvSpPr>
        <p:spPr>
          <a:xfrm>
            <a:off x="6007070" y="853010"/>
            <a:ext cx="2597180" cy="3482310"/>
          </a:xfrm>
          <a:solidFill>
            <a:schemeClr val="tx1"/>
          </a:solidFill>
        </p:spPr>
        <p:txBody>
          <a:bodyPr lIns="216000" tIns="180000" rIns="216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34" name="Plassholder for innhold 2">
            <a:extLst>
              <a:ext uri="{FF2B5EF4-FFF2-40B4-BE49-F238E27FC236}">
                <a16:creationId xmlns:a16="http://schemas.microsoft.com/office/drawing/2014/main" id="{C52D575D-A7F5-4596-A340-9053AA577A12}"/>
              </a:ext>
            </a:extLst>
          </p:cNvPr>
          <p:cNvSpPr>
            <a:spLocks noGrp="1"/>
          </p:cNvSpPr>
          <p:nvPr>
            <p:ph idx="16" hasCustomPrompt="1"/>
          </p:nvPr>
        </p:nvSpPr>
        <p:spPr>
          <a:xfrm>
            <a:off x="3277985" y="842963"/>
            <a:ext cx="2592255" cy="3496833"/>
          </a:xfrm>
          <a:solidFill>
            <a:schemeClr val="tx1"/>
          </a:solidFill>
        </p:spPr>
        <p:txBody>
          <a:bodyPr lIns="216000" tIns="180000" rIns="216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35" name="Plassholder for innhold 2">
            <a:extLst>
              <a:ext uri="{FF2B5EF4-FFF2-40B4-BE49-F238E27FC236}">
                <a16:creationId xmlns:a16="http://schemas.microsoft.com/office/drawing/2014/main" id="{6761E678-1F79-4371-B3B8-A770B4D64865}"/>
              </a:ext>
            </a:extLst>
          </p:cNvPr>
          <p:cNvSpPr>
            <a:spLocks noGrp="1"/>
          </p:cNvSpPr>
          <p:nvPr>
            <p:ph idx="17" hasCustomPrompt="1"/>
          </p:nvPr>
        </p:nvSpPr>
        <p:spPr>
          <a:xfrm>
            <a:off x="535088" y="844213"/>
            <a:ext cx="2596917" cy="3495583"/>
          </a:xfrm>
          <a:solidFill>
            <a:schemeClr val="tx1"/>
          </a:solidFill>
        </p:spPr>
        <p:txBody>
          <a:bodyPr lIns="216000" tIns="180000" rIns="216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Tree>
    <p:extLst>
      <p:ext uri="{BB962C8B-B14F-4D97-AF65-F5344CB8AC3E}">
        <p14:creationId xmlns:p14="http://schemas.microsoft.com/office/powerpoint/2010/main" val="22951422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sirkler (lyseblå)">
    <p:spTree>
      <p:nvGrpSpPr>
        <p:cNvPr id="1" name=""/>
        <p:cNvGrpSpPr/>
        <p:nvPr/>
      </p:nvGrpSpPr>
      <p:grpSpPr>
        <a:xfrm>
          <a:off x="0" y="0"/>
          <a:ext cx="0" cy="0"/>
          <a:chOff x="0" y="0"/>
          <a:chExt cx="0" cy="0"/>
        </a:xfrm>
      </p:grpSpPr>
      <p:sp>
        <p:nvSpPr>
          <p:cNvPr id="9" name="Ellipse 8"/>
          <p:cNvSpPr/>
          <p:nvPr userDrawn="1"/>
        </p:nvSpPr>
        <p:spPr>
          <a:xfrm>
            <a:off x="540014" y="1300784"/>
            <a:ext cx="2559047" cy="255904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Ellipse 29"/>
          <p:cNvSpPr/>
          <p:nvPr userDrawn="1"/>
        </p:nvSpPr>
        <p:spPr>
          <a:xfrm>
            <a:off x="3292476" y="1300784"/>
            <a:ext cx="2559047" cy="255904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Ellipse 33"/>
          <p:cNvSpPr/>
          <p:nvPr userDrawn="1"/>
        </p:nvSpPr>
        <p:spPr>
          <a:xfrm>
            <a:off x="6044939" y="1300784"/>
            <a:ext cx="2559047" cy="255904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ssholder for tekst 2"/>
          <p:cNvSpPr>
            <a:spLocks noGrp="1"/>
          </p:cNvSpPr>
          <p:nvPr>
            <p:ph type="body" sz="quarter" idx="20" hasCustomPrompt="1"/>
          </p:nvPr>
        </p:nvSpPr>
        <p:spPr>
          <a:xfrm>
            <a:off x="3608386" y="1654175"/>
            <a:ext cx="1927225" cy="1817688"/>
          </a:xfrm>
        </p:spPr>
        <p:txBody>
          <a:bodyPr anchor="ctr" anchorCtr="0"/>
          <a:lstStyle>
            <a:lvl1pPr marL="0" indent="0" algn="ctr">
              <a:buNone/>
              <a:defRPr/>
            </a:lvl1pPr>
          </a:lstStyle>
          <a:p>
            <a:pPr lvl="0"/>
            <a:r>
              <a:rPr lang="nb-NO" dirty="0"/>
              <a:t>Klikk for å redigere tekst</a:t>
            </a:r>
          </a:p>
        </p:txBody>
      </p:sp>
      <p:sp>
        <p:nvSpPr>
          <p:cNvPr id="17" name="Plassholder for tekst 2"/>
          <p:cNvSpPr>
            <a:spLocks noGrp="1"/>
          </p:cNvSpPr>
          <p:nvPr>
            <p:ph type="body" sz="quarter" idx="21" hasCustomPrompt="1"/>
          </p:nvPr>
        </p:nvSpPr>
        <p:spPr>
          <a:xfrm>
            <a:off x="6360849" y="1654175"/>
            <a:ext cx="1927225" cy="1817688"/>
          </a:xfrm>
        </p:spPr>
        <p:txBody>
          <a:bodyPr anchor="ctr" anchorCtr="0"/>
          <a:lstStyle>
            <a:lvl1pPr marL="0" indent="0" algn="ctr">
              <a:buNone/>
              <a:defRPr/>
            </a:lvl1pPr>
          </a:lstStyle>
          <a:p>
            <a:pPr lvl="0"/>
            <a:r>
              <a:rPr lang="nb-NO" dirty="0"/>
              <a:t>Klikk for å redigere tekst</a:t>
            </a:r>
          </a:p>
        </p:txBody>
      </p:sp>
      <p:sp>
        <p:nvSpPr>
          <p:cNvPr id="18" name="Plassholder for tekst 2"/>
          <p:cNvSpPr>
            <a:spLocks noGrp="1"/>
          </p:cNvSpPr>
          <p:nvPr>
            <p:ph type="body" sz="quarter" idx="22" hasCustomPrompt="1"/>
          </p:nvPr>
        </p:nvSpPr>
        <p:spPr>
          <a:xfrm>
            <a:off x="855924" y="1654175"/>
            <a:ext cx="1927225" cy="1817688"/>
          </a:xfrm>
        </p:spPr>
        <p:txBody>
          <a:bodyPr anchor="ctr" anchorCtr="0"/>
          <a:lstStyle>
            <a:lvl1pPr marL="0" indent="0" algn="ctr">
              <a:buNone/>
              <a:defRPr/>
            </a:lvl1pPr>
          </a:lstStyle>
          <a:p>
            <a:pPr lvl="0"/>
            <a:r>
              <a:rPr lang="nb-NO" dirty="0"/>
              <a:t>Klikk for å redigere tekst</a:t>
            </a:r>
          </a:p>
        </p:txBody>
      </p:sp>
      <p:sp>
        <p:nvSpPr>
          <p:cNvPr id="11" name="Plassholder for bunntekst 4">
            <a:extLst>
              <a:ext uri="{FF2B5EF4-FFF2-40B4-BE49-F238E27FC236}">
                <a16:creationId xmlns:a16="http://schemas.microsoft.com/office/drawing/2014/main" id="{54B2DDDA-012B-471E-BEBE-806A033B0BA6}"/>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2" name="Plassholder for lysbildenummer 5">
            <a:extLst>
              <a:ext uri="{FF2B5EF4-FFF2-40B4-BE49-F238E27FC236}">
                <a16:creationId xmlns:a16="http://schemas.microsoft.com/office/drawing/2014/main" id="{F510C2E4-C1C7-474E-AEF3-015B5C977E6B}"/>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3" name="Plassholder for dato 3">
            <a:extLst>
              <a:ext uri="{FF2B5EF4-FFF2-40B4-BE49-F238E27FC236}">
                <a16:creationId xmlns:a16="http://schemas.microsoft.com/office/drawing/2014/main" id="{B943B788-088D-46EF-9810-BF2A6F6759B0}"/>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03.12.2024</a:t>
            </a:fld>
            <a:endParaRPr lang="en-GB"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 sirkler (gradering)">
    <p:spTree>
      <p:nvGrpSpPr>
        <p:cNvPr id="1" name=""/>
        <p:cNvGrpSpPr/>
        <p:nvPr/>
      </p:nvGrpSpPr>
      <p:grpSpPr>
        <a:xfrm>
          <a:off x="0" y="0"/>
          <a:ext cx="0" cy="0"/>
          <a:chOff x="0" y="0"/>
          <a:chExt cx="0" cy="0"/>
        </a:xfrm>
      </p:grpSpPr>
      <p:sp>
        <p:nvSpPr>
          <p:cNvPr id="9" name="Ellipse 8"/>
          <p:cNvSpPr/>
          <p:nvPr userDrawn="1"/>
        </p:nvSpPr>
        <p:spPr>
          <a:xfrm>
            <a:off x="540014" y="1300784"/>
            <a:ext cx="2559047" cy="2559047"/>
          </a:xfrm>
          <a:prstGeom prst="ellipse">
            <a:avLst/>
          </a:prstGeom>
          <a:gradFill>
            <a:gsLst>
              <a:gs pos="0">
                <a:schemeClr val="tx1"/>
              </a:gs>
              <a:gs pos="100000">
                <a:srgbClr val="0D2D4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Ellipse 29"/>
          <p:cNvSpPr/>
          <p:nvPr userDrawn="1"/>
        </p:nvSpPr>
        <p:spPr>
          <a:xfrm>
            <a:off x="3292476" y="1300784"/>
            <a:ext cx="2559047" cy="2559047"/>
          </a:xfrm>
          <a:prstGeom prst="ellipse">
            <a:avLst/>
          </a:prstGeom>
          <a:gradFill>
            <a:gsLst>
              <a:gs pos="0">
                <a:schemeClr val="tx1"/>
              </a:gs>
              <a:gs pos="100000">
                <a:srgbClr val="0D2D4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Ellipse 33"/>
          <p:cNvSpPr/>
          <p:nvPr userDrawn="1"/>
        </p:nvSpPr>
        <p:spPr>
          <a:xfrm>
            <a:off x="6044939" y="1300784"/>
            <a:ext cx="2559047" cy="2559047"/>
          </a:xfrm>
          <a:prstGeom prst="ellipse">
            <a:avLst/>
          </a:prstGeom>
          <a:gradFill>
            <a:gsLst>
              <a:gs pos="0">
                <a:schemeClr val="tx1"/>
              </a:gs>
              <a:gs pos="100000">
                <a:srgbClr val="0D2D4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ssholder for tekst 2"/>
          <p:cNvSpPr>
            <a:spLocks noGrp="1"/>
          </p:cNvSpPr>
          <p:nvPr>
            <p:ph type="body" sz="quarter" idx="20" hasCustomPrompt="1"/>
          </p:nvPr>
        </p:nvSpPr>
        <p:spPr>
          <a:xfrm>
            <a:off x="3608386" y="1654175"/>
            <a:ext cx="1927225" cy="1817688"/>
          </a:xfrm>
        </p:spPr>
        <p:txBody>
          <a:bodyPr anchor="ctr" anchorCtr="0"/>
          <a:lstStyle>
            <a:lvl1pPr marL="0" indent="0" algn="ctr">
              <a:buNone/>
              <a:defRPr>
                <a:solidFill>
                  <a:schemeClr val="bg1"/>
                </a:solidFill>
              </a:defRPr>
            </a:lvl1pPr>
          </a:lstStyle>
          <a:p>
            <a:pPr lvl="0"/>
            <a:r>
              <a:rPr lang="nb-NO" dirty="0"/>
              <a:t>Klikk for å redigere tekst</a:t>
            </a:r>
          </a:p>
        </p:txBody>
      </p:sp>
      <p:sp>
        <p:nvSpPr>
          <p:cNvPr id="17" name="Plassholder for tekst 2"/>
          <p:cNvSpPr>
            <a:spLocks noGrp="1"/>
          </p:cNvSpPr>
          <p:nvPr>
            <p:ph type="body" sz="quarter" idx="21" hasCustomPrompt="1"/>
          </p:nvPr>
        </p:nvSpPr>
        <p:spPr>
          <a:xfrm>
            <a:off x="6360849" y="1654175"/>
            <a:ext cx="1927225" cy="1817688"/>
          </a:xfrm>
        </p:spPr>
        <p:txBody>
          <a:bodyPr anchor="ctr" anchorCtr="0"/>
          <a:lstStyle>
            <a:lvl1pPr marL="0" indent="0" algn="ctr">
              <a:buNone/>
              <a:defRPr>
                <a:solidFill>
                  <a:schemeClr val="bg1"/>
                </a:solidFill>
              </a:defRPr>
            </a:lvl1pPr>
          </a:lstStyle>
          <a:p>
            <a:pPr lvl="0"/>
            <a:r>
              <a:rPr lang="nb-NO" dirty="0"/>
              <a:t>Klikk for å redigere tekst</a:t>
            </a:r>
          </a:p>
        </p:txBody>
      </p:sp>
      <p:sp>
        <p:nvSpPr>
          <p:cNvPr id="18" name="Plassholder for tekst 2"/>
          <p:cNvSpPr>
            <a:spLocks noGrp="1"/>
          </p:cNvSpPr>
          <p:nvPr>
            <p:ph type="body" sz="quarter" idx="22" hasCustomPrompt="1"/>
          </p:nvPr>
        </p:nvSpPr>
        <p:spPr>
          <a:xfrm>
            <a:off x="855924" y="1654175"/>
            <a:ext cx="1927225" cy="1817688"/>
          </a:xfrm>
        </p:spPr>
        <p:txBody>
          <a:bodyPr anchor="ctr" anchorCtr="0"/>
          <a:lstStyle>
            <a:lvl1pPr marL="0" indent="0" algn="ctr">
              <a:buNone/>
              <a:defRPr>
                <a:solidFill>
                  <a:schemeClr val="bg1"/>
                </a:solidFill>
              </a:defRPr>
            </a:lvl1pPr>
          </a:lstStyle>
          <a:p>
            <a:pPr lvl="0"/>
            <a:r>
              <a:rPr lang="nb-NO" dirty="0"/>
              <a:t>Klikk for å redigere tekst</a:t>
            </a:r>
          </a:p>
        </p:txBody>
      </p:sp>
      <p:sp>
        <p:nvSpPr>
          <p:cNvPr id="11" name="Plassholder for bunntekst 4">
            <a:extLst>
              <a:ext uri="{FF2B5EF4-FFF2-40B4-BE49-F238E27FC236}">
                <a16:creationId xmlns:a16="http://schemas.microsoft.com/office/drawing/2014/main" id="{F65E5065-A6EC-4544-87F5-40CC3C8F7B44}"/>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2" name="Plassholder for lysbildenummer 5">
            <a:extLst>
              <a:ext uri="{FF2B5EF4-FFF2-40B4-BE49-F238E27FC236}">
                <a16:creationId xmlns:a16="http://schemas.microsoft.com/office/drawing/2014/main" id="{9A953DBB-B765-464A-AA6C-3BDF124DAB0C}"/>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3" name="Plassholder for dato 3">
            <a:extLst>
              <a:ext uri="{FF2B5EF4-FFF2-40B4-BE49-F238E27FC236}">
                <a16:creationId xmlns:a16="http://schemas.microsoft.com/office/drawing/2014/main" id="{3CF83408-74E9-4E0F-AD22-BF562FF1AD4C}"/>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03.12.2024</a:t>
            </a:fld>
            <a:endParaRPr lang="en-GB"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sirkler (svart)">
    <p:spTree>
      <p:nvGrpSpPr>
        <p:cNvPr id="1" name=""/>
        <p:cNvGrpSpPr/>
        <p:nvPr/>
      </p:nvGrpSpPr>
      <p:grpSpPr>
        <a:xfrm>
          <a:off x="0" y="0"/>
          <a:ext cx="0" cy="0"/>
          <a:chOff x="0" y="0"/>
          <a:chExt cx="0" cy="0"/>
        </a:xfrm>
      </p:grpSpPr>
      <p:sp>
        <p:nvSpPr>
          <p:cNvPr id="9" name="Ellipse 8"/>
          <p:cNvSpPr/>
          <p:nvPr userDrawn="1"/>
        </p:nvSpPr>
        <p:spPr>
          <a:xfrm>
            <a:off x="540014" y="1300784"/>
            <a:ext cx="2559047" cy="25590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Ellipse 29"/>
          <p:cNvSpPr/>
          <p:nvPr userDrawn="1"/>
        </p:nvSpPr>
        <p:spPr>
          <a:xfrm>
            <a:off x="3292476" y="1300784"/>
            <a:ext cx="2559047" cy="25590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Ellipse 33"/>
          <p:cNvSpPr/>
          <p:nvPr userDrawn="1"/>
        </p:nvSpPr>
        <p:spPr>
          <a:xfrm>
            <a:off x="6044939" y="1300784"/>
            <a:ext cx="2559047" cy="25590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ssholder for tekst 2"/>
          <p:cNvSpPr>
            <a:spLocks noGrp="1"/>
          </p:cNvSpPr>
          <p:nvPr>
            <p:ph type="body" sz="quarter" idx="20" hasCustomPrompt="1"/>
          </p:nvPr>
        </p:nvSpPr>
        <p:spPr>
          <a:xfrm>
            <a:off x="3608386" y="1654175"/>
            <a:ext cx="1927225" cy="1817688"/>
          </a:xfrm>
        </p:spPr>
        <p:txBody>
          <a:bodyPr anchor="ctr" anchorCtr="0"/>
          <a:lstStyle>
            <a:lvl1pPr marL="0" indent="0" algn="ctr">
              <a:buNone/>
              <a:defRPr>
                <a:solidFill>
                  <a:schemeClr val="bg1"/>
                </a:solidFill>
              </a:defRPr>
            </a:lvl1pPr>
          </a:lstStyle>
          <a:p>
            <a:pPr lvl="0"/>
            <a:r>
              <a:rPr lang="nb-NO" dirty="0"/>
              <a:t>Klikk for å redigere tekst</a:t>
            </a:r>
          </a:p>
        </p:txBody>
      </p:sp>
      <p:sp>
        <p:nvSpPr>
          <p:cNvPr id="17" name="Plassholder for tekst 2"/>
          <p:cNvSpPr>
            <a:spLocks noGrp="1"/>
          </p:cNvSpPr>
          <p:nvPr>
            <p:ph type="body" sz="quarter" idx="21" hasCustomPrompt="1"/>
          </p:nvPr>
        </p:nvSpPr>
        <p:spPr>
          <a:xfrm>
            <a:off x="6360849" y="1654175"/>
            <a:ext cx="1927225" cy="1817688"/>
          </a:xfrm>
        </p:spPr>
        <p:txBody>
          <a:bodyPr anchor="ctr" anchorCtr="0"/>
          <a:lstStyle>
            <a:lvl1pPr marL="0" indent="0" algn="ctr">
              <a:buNone/>
              <a:defRPr>
                <a:solidFill>
                  <a:schemeClr val="bg1"/>
                </a:solidFill>
              </a:defRPr>
            </a:lvl1pPr>
          </a:lstStyle>
          <a:p>
            <a:pPr lvl="0"/>
            <a:r>
              <a:rPr lang="nb-NO" dirty="0"/>
              <a:t>Klikk for å redigere tekst</a:t>
            </a:r>
          </a:p>
        </p:txBody>
      </p:sp>
      <p:sp>
        <p:nvSpPr>
          <p:cNvPr id="18" name="Plassholder for tekst 2"/>
          <p:cNvSpPr>
            <a:spLocks noGrp="1"/>
          </p:cNvSpPr>
          <p:nvPr>
            <p:ph type="body" sz="quarter" idx="22" hasCustomPrompt="1"/>
          </p:nvPr>
        </p:nvSpPr>
        <p:spPr>
          <a:xfrm>
            <a:off x="855924" y="1654175"/>
            <a:ext cx="1927225" cy="1817688"/>
          </a:xfrm>
        </p:spPr>
        <p:txBody>
          <a:bodyPr anchor="ctr" anchorCtr="0"/>
          <a:lstStyle>
            <a:lvl1pPr marL="0" indent="0" algn="ctr">
              <a:buNone/>
              <a:defRPr>
                <a:solidFill>
                  <a:schemeClr val="bg1"/>
                </a:solidFill>
              </a:defRPr>
            </a:lvl1pPr>
          </a:lstStyle>
          <a:p>
            <a:pPr lvl="0"/>
            <a:r>
              <a:rPr lang="nb-NO" dirty="0"/>
              <a:t>Klikk for å redigere tekst</a:t>
            </a:r>
          </a:p>
        </p:txBody>
      </p:sp>
      <p:sp>
        <p:nvSpPr>
          <p:cNvPr id="11" name="Plassholder for bunntekst 4">
            <a:extLst>
              <a:ext uri="{FF2B5EF4-FFF2-40B4-BE49-F238E27FC236}">
                <a16:creationId xmlns:a16="http://schemas.microsoft.com/office/drawing/2014/main" id="{3D0E19C4-257A-4F87-B54E-AD341AFB840A}"/>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2" name="Plassholder for lysbildenummer 5">
            <a:extLst>
              <a:ext uri="{FF2B5EF4-FFF2-40B4-BE49-F238E27FC236}">
                <a16:creationId xmlns:a16="http://schemas.microsoft.com/office/drawing/2014/main" id="{B70E037C-7210-4627-A719-91AD1A26AA2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3" name="Plassholder for dato 3">
            <a:extLst>
              <a:ext uri="{FF2B5EF4-FFF2-40B4-BE49-F238E27FC236}">
                <a16:creationId xmlns:a16="http://schemas.microsoft.com/office/drawing/2014/main" id="{6CCF1D6A-BB9E-44B2-8B8E-B2FDFCCAEEDD}"/>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03.12.2024</a:t>
            </a:fld>
            <a:endParaRPr lang="en-GB"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3 sirkler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9" name="Ellipse 8"/>
          <p:cNvSpPr/>
          <p:nvPr userDrawn="1"/>
        </p:nvSpPr>
        <p:spPr>
          <a:xfrm>
            <a:off x="540014" y="1300784"/>
            <a:ext cx="2559047" cy="25590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Ellipse 29"/>
          <p:cNvSpPr/>
          <p:nvPr userDrawn="1"/>
        </p:nvSpPr>
        <p:spPr>
          <a:xfrm>
            <a:off x="3292476" y="1300784"/>
            <a:ext cx="2559047" cy="25590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Ellipse 33"/>
          <p:cNvSpPr/>
          <p:nvPr userDrawn="1"/>
        </p:nvSpPr>
        <p:spPr>
          <a:xfrm>
            <a:off x="6044939" y="1300784"/>
            <a:ext cx="2559047" cy="25590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ssholder for tekst 2"/>
          <p:cNvSpPr>
            <a:spLocks noGrp="1"/>
          </p:cNvSpPr>
          <p:nvPr>
            <p:ph type="body" sz="quarter" idx="20" hasCustomPrompt="1"/>
          </p:nvPr>
        </p:nvSpPr>
        <p:spPr>
          <a:xfrm>
            <a:off x="3608386" y="1654175"/>
            <a:ext cx="1927225" cy="1817688"/>
          </a:xfrm>
        </p:spPr>
        <p:txBody>
          <a:bodyPr anchor="ctr" anchorCtr="0"/>
          <a:lstStyle>
            <a:lvl1pPr marL="0" indent="0" algn="ctr">
              <a:buNone/>
              <a:defRPr/>
            </a:lvl1pPr>
          </a:lstStyle>
          <a:p>
            <a:pPr lvl="0"/>
            <a:r>
              <a:rPr lang="nb-NO" dirty="0"/>
              <a:t>Klikk for å redigere tekst</a:t>
            </a:r>
          </a:p>
        </p:txBody>
      </p:sp>
      <p:sp>
        <p:nvSpPr>
          <p:cNvPr id="17" name="Plassholder for tekst 2"/>
          <p:cNvSpPr>
            <a:spLocks noGrp="1"/>
          </p:cNvSpPr>
          <p:nvPr>
            <p:ph type="body" sz="quarter" idx="21" hasCustomPrompt="1"/>
          </p:nvPr>
        </p:nvSpPr>
        <p:spPr>
          <a:xfrm>
            <a:off x="6360849" y="1654175"/>
            <a:ext cx="1927225" cy="1817688"/>
          </a:xfrm>
        </p:spPr>
        <p:txBody>
          <a:bodyPr anchor="ctr" anchorCtr="0"/>
          <a:lstStyle>
            <a:lvl1pPr marL="0" indent="0" algn="ctr">
              <a:buNone/>
              <a:defRPr/>
            </a:lvl1pPr>
          </a:lstStyle>
          <a:p>
            <a:pPr lvl="0"/>
            <a:r>
              <a:rPr lang="nb-NO" dirty="0"/>
              <a:t>Klikk for å redigere tekst</a:t>
            </a:r>
          </a:p>
        </p:txBody>
      </p:sp>
      <p:sp>
        <p:nvSpPr>
          <p:cNvPr id="18" name="Plassholder for tekst 2"/>
          <p:cNvSpPr>
            <a:spLocks noGrp="1"/>
          </p:cNvSpPr>
          <p:nvPr>
            <p:ph type="body" sz="quarter" idx="22" hasCustomPrompt="1"/>
          </p:nvPr>
        </p:nvSpPr>
        <p:spPr>
          <a:xfrm>
            <a:off x="855924" y="1654175"/>
            <a:ext cx="1927225" cy="1817688"/>
          </a:xfrm>
        </p:spPr>
        <p:txBody>
          <a:bodyPr anchor="ctr" anchorCtr="0"/>
          <a:lstStyle>
            <a:lvl1pPr marL="0" indent="0" algn="ctr">
              <a:buNone/>
              <a:defRPr/>
            </a:lvl1pPr>
          </a:lstStyle>
          <a:p>
            <a:pPr lvl="0"/>
            <a:r>
              <a:rPr lang="nb-NO" dirty="0"/>
              <a:t>Klikk for å redigere tekst</a:t>
            </a:r>
          </a:p>
        </p:txBody>
      </p:sp>
      <p:pic>
        <p:nvPicPr>
          <p:cNvPr id="16" name="Bilde 15" descr="Logo">
            <a:extLst>
              <a:ext uri="{FF2B5EF4-FFF2-40B4-BE49-F238E27FC236}">
                <a16:creationId xmlns:a16="http://schemas.microsoft.com/office/drawing/2014/main" id="{B81F40F6-D169-405C-8D23-4102C5BF10C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9" name="Plassholder for bunntekst 4">
            <a:extLst>
              <a:ext uri="{FF2B5EF4-FFF2-40B4-BE49-F238E27FC236}">
                <a16:creationId xmlns:a16="http://schemas.microsoft.com/office/drawing/2014/main" id="{8C27AD52-AD46-4173-9809-C3D56E12C49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20" name="Plassholder for lysbildenummer 5">
            <a:extLst>
              <a:ext uri="{FF2B5EF4-FFF2-40B4-BE49-F238E27FC236}">
                <a16:creationId xmlns:a16="http://schemas.microsoft.com/office/drawing/2014/main" id="{8D107FE3-F313-4276-83C5-6F889FFCD0AE}"/>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21" name="Plassholder for dato 3">
            <a:extLst>
              <a:ext uri="{FF2B5EF4-FFF2-40B4-BE49-F238E27FC236}">
                <a16:creationId xmlns:a16="http://schemas.microsoft.com/office/drawing/2014/main" id="{50F26E43-9587-4D87-A654-78765B83E48C}"/>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03.12.2024</a:t>
            </a:fld>
            <a:endParaRPr lang="en-GB"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 bilde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842963"/>
            <a:ext cx="9144000" cy="3924300"/>
          </a:xfrm>
          <a:solidFill>
            <a:schemeClr val="bg2"/>
          </a:solidFill>
        </p:spPr>
        <p:txBody>
          <a:bodyPr/>
          <a:lstStyle>
            <a:lvl1pPr marL="0" indent="0" algn="ctr">
              <a:buNone/>
              <a:defRPr sz="1400"/>
            </a:lvl1pPr>
          </a:lstStyle>
          <a:p>
            <a:r>
              <a:rPr lang="nb-NO"/>
              <a:t>Klikk på ikonet for å legge til et bilde</a:t>
            </a:r>
            <a:endParaRPr lang="en-GB" dirty="0"/>
          </a:p>
        </p:txBody>
      </p:sp>
      <p:sp>
        <p:nvSpPr>
          <p:cNvPr id="7" name="Plassholder for bunntekst 4">
            <a:extLst>
              <a:ext uri="{FF2B5EF4-FFF2-40B4-BE49-F238E27FC236}">
                <a16:creationId xmlns:a16="http://schemas.microsoft.com/office/drawing/2014/main" id="{961D00E2-2C71-443B-BE08-2328398A3740}"/>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9" name="Plassholder for lysbildenummer 5">
            <a:extLst>
              <a:ext uri="{FF2B5EF4-FFF2-40B4-BE49-F238E27FC236}">
                <a16:creationId xmlns:a16="http://schemas.microsoft.com/office/drawing/2014/main" id="{C30A838F-5C05-4846-A5D7-CA7941A5224F}"/>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0" name="Plassholder for dato 3">
            <a:extLst>
              <a:ext uri="{FF2B5EF4-FFF2-40B4-BE49-F238E27FC236}">
                <a16:creationId xmlns:a16="http://schemas.microsoft.com/office/drawing/2014/main" id="{07392BA0-9C79-4B71-86BB-2581973BA55E}"/>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03.12.2024</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Forside – jus">
    <p:spTree>
      <p:nvGrpSpPr>
        <p:cNvPr id="1" name=""/>
        <p:cNvGrpSpPr/>
        <p:nvPr/>
      </p:nvGrpSpPr>
      <p:grpSpPr>
        <a:xfrm>
          <a:off x="0" y="0"/>
          <a:ext cx="0" cy="0"/>
          <a:chOff x="0" y="0"/>
          <a:chExt cx="0" cy="0"/>
        </a:xfrm>
      </p:grpSpPr>
      <p:pic>
        <p:nvPicPr>
          <p:cNvPr id="17" name="Bilde 16">
            <a:extLst>
              <a:ext uri="{FF2B5EF4-FFF2-40B4-BE49-F238E27FC236}">
                <a16:creationId xmlns:a16="http://schemas.microsoft.com/office/drawing/2014/main" id="{8480123D-0C47-4180-8A09-0F3B0D118E3D}"/>
              </a:ext>
            </a:extLst>
          </p:cNvPr>
          <p:cNvPicPr>
            <a:picLocks noChangeAspect="1"/>
          </p:cNvPicPr>
          <p:nvPr userDrawn="1"/>
        </p:nvPicPr>
        <p:blipFill rotWithShape="1">
          <a:blip r:embed="rId2"/>
          <a:srcRect l="331" t="2221" r="15513" b="13336"/>
          <a:stretch/>
        </p:blipFill>
        <p:spPr>
          <a:xfrm>
            <a:off x="0" y="864911"/>
            <a:ext cx="9144000" cy="3867426"/>
          </a:xfrm>
          <a:prstGeom prst="rect">
            <a:avLst/>
          </a:prstGeom>
        </p:spPr>
      </p:pic>
      <p:sp>
        <p:nvSpPr>
          <p:cNvPr id="11" name="Rektangel 10">
            <a:extLst>
              <a:ext uri="{FF2B5EF4-FFF2-40B4-BE49-F238E27FC236}">
                <a16:creationId xmlns:a16="http://schemas.microsoft.com/office/drawing/2014/main" id="{4C94F950-29E0-40D5-9456-74EB96C243E5}"/>
              </a:ext>
            </a:extLst>
          </p:cNvPr>
          <p:cNvSpPr/>
          <p:nvPr userDrawn="1"/>
        </p:nvSpPr>
        <p:spPr>
          <a:xfrm rot="10800000">
            <a:off x="4072" y="861007"/>
            <a:ext cx="9144000" cy="3871329"/>
          </a:xfrm>
          <a:prstGeom prst="rect">
            <a:avLst/>
          </a:prstGeom>
          <a:gradFill flip="none" rotWithShape="1">
            <a:gsLst>
              <a:gs pos="37000">
                <a:schemeClr val="tx1">
                  <a:lumMod val="0"/>
                  <a:alpha val="0"/>
                </a:schemeClr>
              </a:gs>
              <a:gs pos="59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0" name="Rektangel 19">
            <a:extLst>
              <a:ext uri="{FF2B5EF4-FFF2-40B4-BE49-F238E27FC236}">
                <a16:creationId xmlns:a16="http://schemas.microsoft.com/office/drawing/2014/main" id="{7F1FEE67-A36A-41E2-8371-7673D7F1C95C}"/>
              </a:ext>
            </a:extLst>
          </p:cNvPr>
          <p:cNvSpPr/>
          <p:nvPr userDrawn="1"/>
        </p:nvSpPr>
        <p:spPr>
          <a:xfrm rot="10800000">
            <a:off x="-4072" y="857690"/>
            <a:ext cx="9144000" cy="3874646"/>
          </a:xfrm>
          <a:prstGeom prst="rect">
            <a:avLst/>
          </a:prstGeom>
          <a:gradFill flip="none" rotWithShape="1">
            <a:gsLst>
              <a:gs pos="0">
                <a:schemeClr val="tx1">
                  <a:lumMod val="0"/>
                  <a:alpha val="0"/>
                </a:schemeClr>
              </a:gs>
              <a:gs pos="34000">
                <a:schemeClr val="tx1">
                  <a:lumMod val="0"/>
                  <a:alpha val="0"/>
                </a:schemeClr>
              </a:gs>
              <a:gs pos="59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6" name="Rektangel 15">
            <a:extLst>
              <a:ext uri="{FF2B5EF4-FFF2-40B4-BE49-F238E27FC236}">
                <a16:creationId xmlns:a16="http://schemas.microsoft.com/office/drawing/2014/main" id="{C110B63C-8C0D-4361-B30B-69973D124260}"/>
              </a:ext>
            </a:extLst>
          </p:cNvPr>
          <p:cNvSpPr/>
          <p:nvPr userDrawn="1"/>
        </p:nvSpPr>
        <p:spPr>
          <a:xfrm>
            <a:off x="4860000" y="896445"/>
            <a:ext cx="4284000" cy="3828676"/>
          </a:xfrm>
          <a:prstGeom prst="rect">
            <a:avLst/>
          </a:prstGeom>
          <a:gradFill flip="none" rotWithShape="1">
            <a:gsLst>
              <a:gs pos="0">
                <a:schemeClr val="tx1">
                  <a:lumMod val="0"/>
                  <a:alpha val="0"/>
                </a:schemeClr>
              </a:gs>
              <a:gs pos="5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bunntekst 4">
            <a:extLst>
              <a:ext uri="{FF2B5EF4-FFF2-40B4-BE49-F238E27FC236}">
                <a16:creationId xmlns:a16="http://schemas.microsoft.com/office/drawing/2014/main" id="{460D9DD0-47D6-4BC1-9602-6CEE3EF5184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24" name="Plassholder for lysbildenummer 5">
            <a:extLst>
              <a:ext uri="{FF2B5EF4-FFF2-40B4-BE49-F238E27FC236}">
                <a16:creationId xmlns:a16="http://schemas.microsoft.com/office/drawing/2014/main" id="{0AB3B823-8003-411B-B448-E72DC75BCA4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5" name="Plassholder for dato 3">
            <a:extLst>
              <a:ext uri="{FF2B5EF4-FFF2-40B4-BE49-F238E27FC236}">
                <a16:creationId xmlns:a16="http://schemas.microsoft.com/office/drawing/2014/main" id="{0E44960D-8171-436A-BDCB-E46249E2D752}"/>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03.12.2024</a:t>
            </a:fld>
            <a:endParaRPr lang="en-GB" dirty="0"/>
          </a:p>
        </p:txBody>
      </p:sp>
      <p:sp>
        <p:nvSpPr>
          <p:cNvPr id="26" name="Tittel 1">
            <a:extLst>
              <a:ext uri="{FF2B5EF4-FFF2-40B4-BE49-F238E27FC236}">
                <a16:creationId xmlns:a16="http://schemas.microsoft.com/office/drawing/2014/main" id="{822F913D-4ACB-48F4-931F-161D2E3E338C}"/>
              </a:ext>
            </a:extLst>
          </p:cNvPr>
          <p:cNvSpPr>
            <a:spLocks noGrp="1"/>
          </p:cNvSpPr>
          <p:nvPr>
            <p:ph type="ctrTitle" hasCustomPrompt="1"/>
          </p:nvPr>
        </p:nvSpPr>
        <p:spPr>
          <a:xfrm>
            <a:off x="3708002"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27" name="Undertittel 2">
            <a:extLst>
              <a:ext uri="{FF2B5EF4-FFF2-40B4-BE49-F238E27FC236}">
                <a16:creationId xmlns:a16="http://schemas.microsoft.com/office/drawing/2014/main" id="{35C8921B-0855-41F1-934D-7632DE3A5892}"/>
              </a:ext>
            </a:extLst>
          </p:cNvPr>
          <p:cNvSpPr>
            <a:spLocks noGrp="1"/>
          </p:cNvSpPr>
          <p:nvPr>
            <p:ph type="subTitle" idx="1"/>
          </p:nvPr>
        </p:nvSpPr>
        <p:spPr>
          <a:xfrm>
            <a:off x="3708002" y="2490382"/>
            <a:ext cx="4895983" cy="1810155"/>
          </a:xfrm>
        </p:spPr>
        <p:txBody>
          <a:bodyPr>
            <a:normAutofit/>
          </a:bodyPr>
          <a:lstStyle>
            <a:lvl1pPr marL="0" indent="0" algn="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pic>
        <p:nvPicPr>
          <p:cNvPr id="21" name="Bilde 20">
            <a:extLst>
              <a:ext uri="{FF2B5EF4-FFF2-40B4-BE49-F238E27FC236}">
                <a16:creationId xmlns:a16="http://schemas.microsoft.com/office/drawing/2014/main" id="{A3004892-EA03-44AD-83BE-ECD6B5B7F261}"/>
              </a:ext>
            </a:extLst>
          </p:cNvPr>
          <p:cNvPicPr>
            <a:picLocks noChangeAspect="1"/>
          </p:cNvPicPr>
          <p:nvPr userDrawn="1"/>
        </p:nvPicPr>
        <p:blipFill>
          <a:blip r:embed="rId3"/>
          <a:stretch>
            <a:fillRect/>
          </a:stretch>
        </p:blipFill>
        <p:spPr>
          <a:xfrm>
            <a:off x="0" y="842963"/>
            <a:ext cx="9144000" cy="57091"/>
          </a:xfrm>
          <a:prstGeom prst="rect">
            <a:avLst/>
          </a:prstGeom>
        </p:spPr>
      </p:pic>
      <p:sp>
        <p:nvSpPr>
          <p:cNvPr id="12" name="Text Box 9">
            <a:extLst>
              <a:ext uri="{FF2B5EF4-FFF2-40B4-BE49-F238E27FC236}">
                <a16:creationId xmlns:a16="http://schemas.microsoft.com/office/drawing/2014/main" id="{A7528066-9666-4A33-B232-23CE71E41D29}"/>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600" b="1" kern="1200" dirty="0">
                <a:solidFill>
                  <a:schemeClr val="tx1"/>
                </a:solidFill>
                <a:effectLst/>
                <a:latin typeface="+mj-lt"/>
                <a:ea typeface="Arial" charset="0"/>
                <a:cs typeface="Arial" charset="0"/>
              </a:rPr>
              <a:t>NORWEGIAN POLICE</a:t>
            </a:r>
            <a:endParaRPr lang="nb-NO" sz="600" b="1" kern="1200" dirty="0">
              <a:solidFill>
                <a:schemeClr val="tx1"/>
              </a:solidFill>
              <a:effectLst/>
              <a:latin typeface="+mj-lt"/>
              <a:ea typeface="Arial" charset="0"/>
              <a:cs typeface="Arial" charset="0"/>
            </a:endParaRPr>
          </a:p>
        </p:txBody>
      </p:sp>
    </p:spTree>
    <p:extLst>
      <p:ext uri="{BB962C8B-B14F-4D97-AF65-F5344CB8AC3E}">
        <p14:creationId xmlns:p14="http://schemas.microsoft.com/office/powerpoint/2010/main" val="28150626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 bilde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842963"/>
            <a:ext cx="9143999" cy="3924300"/>
          </a:xfrm>
          <a:solidFill>
            <a:schemeClr val="bg2"/>
          </a:solidFill>
        </p:spPr>
        <p:txBody>
          <a:bodyPr/>
          <a:lstStyle>
            <a:lvl1pPr marL="0" indent="0" algn="ctr">
              <a:buNone/>
              <a:defRPr/>
            </a:lvl1pPr>
          </a:lstStyle>
          <a:p>
            <a:r>
              <a:rPr lang="nb-NO"/>
              <a:t>Klikk på ikonet for å legge til et bilde</a:t>
            </a:r>
            <a:endParaRPr lang="en-GB" dirty="0"/>
          </a:p>
        </p:txBody>
      </p:sp>
      <p:pic>
        <p:nvPicPr>
          <p:cNvPr id="7" name="Bilde 6">
            <a:extLst>
              <a:ext uri="{FF2B5EF4-FFF2-40B4-BE49-F238E27FC236}">
                <a16:creationId xmlns:a16="http://schemas.microsoft.com/office/drawing/2014/main" id="{A458877F-9F62-4DCC-941A-C2CED038CBE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20545" y="239764"/>
            <a:ext cx="1202242" cy="337414"/>
          </a:xfrm>
          <a:prstGeom prst="rect">
            <a:avLst/>
          </a:prstGeom>
        </p:spPr>
      </p:pic>
      <p:sp>
        <p:nvSpPr>
          <p:cNvPr id="9" name="Plassholder for bunntekst 4">
            <a:extLst>
              <a:ext uri="{FF2B5EF4-FFF2-40B4-BE49-F238E27FC236}">
                <a16:creationId xmlns:a16="http://schemas.microsoft.com/office/drawing/2014/main" id="{C423B048-EABE-467A-8271-7626163E7DF1}"/>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0" name="Plassholder for lysbildenummer 5">
            <a:extLst>
              <a:ext uri="{FF2B5EF4-FFF2-40B4-BE49-F238E27FC236}">
                <a16:creationId xmlns:a16="http://schemas.microsoft.com/office/drawing/2014/main" id="{CAF8314C-BE01-436A-877D-015041EE0D3E}"/>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1" name="Plassholder for dato 3">
            <a:extLst>
              <a:ext uri="{FF2B5EF4-FFF2-40B4-BE49-F238E27FC236}">
                <a16:creationId xmlns:a16="http://schemas.microsoft.com/office/drawing/2014/main" id="{84E16BE6-C9FD-46F9-8B42-0D506BC9C16C}"/>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03.12.2024</a:t>
            </a:fld>
            <a:endParaRPr lang="en-GB"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llage 2 bilder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949325"/>
            <a:ext cx="4572000" cy="3817938"/>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1" name="Plassholder for bilde 7"/>
          <p:cNvSpPr>
            <a:spLocks noGrp="1"/>
          </p:cNvSpPr>
          <p:nvPr>
            <p:ph type="pic" sz="quarter" idx="27"/>
          </p:nvPr>
        </p:nvSpPr>
        <p:spPr>
          <a:xfrm>
            <a:off x="4572000" y="949325"/>
            <a:ext cx="4572000" cy="3817938"/>
          </a:xfrm>
          <a:solidFill>
            <a:schemeClr val="bg2"/>
          </a:solidFill>
        </p:spPr>
        <p:txBody>
          <a:bodyPr/>
          <a:lstStyle>
            <a:lvl1pPr marL="0" indent="0" algn="ctr">
              <a:buNone/>
              <a:defRPr sz="1400"/>
            </a:lvl1pPr>
          </a:lstStyle>
          <a:p>
            <a:r>
              <a:rPr lang="nb-NO"/>
              <a:t>Klikk på ikonet for å legge til et bilde</a:t>
            </a:r>
            <a:endParaRPr lang="en-GB" dirty="0"/>
          </a:p>
        </p:txBody>
      </p:sp>
      <p:sp>
        <p:nvSpPr>
          <p:cNvPr id="7" name="Plassholder for bunntekst 4">
            <a:extLst>
              <a:ext uri="{FF2B5EF4-FFF2-40B4-BE49-F238E27FC236}">
                <a16:creationId xmlns:a16="http://schemas.microsoft.com/office/drawing/2014/main" id="{ED0FE798-3379-4555-812C-B535EA802396}"/>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9" name="Plassholder for lysbildenummer 5">
            <a:extLst>
              <a:ext uri="{FF2B5EF4-FFF2-40B4-BE49-F238E27FC236}">
                <a16:creationId xmlns:a16="http://schemas.microsoft.com/office/drawing/2014/main" id="{1A0D79C7-88ED-400B-A198-9385A5249A7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0" name="Plassholder for dato 3">
            <a:extLst>
              <a:ext uri="{FF2B5EF4-FFF2-40B4-BE49-F238E27FC236}">
                <a16:creationId xmlns:a16="http://schemas.microsoft.com/office/drawing/2014/main" id="{D5EA4ABB-BD6C-45E4-A597-696EB7E33A37}"/>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03.12.2024</a:t>
            </a:fld>
            <a:endParaRPr lang="en-GB"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ollage 2 bilder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949325"/>
            <a:ext cx="4572000" cy="3817938"/>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1" name="Plassholder for bilde 7"/>
          <p:cNvSpPr>
            <a:spLocks noGrp="1"/>
          </p:cNvSpPr>
          <p:nvPr>
            <p:ph type="pic" sz="quarter" idx="27"/>
          </p:nvPr>
        </p:nvSpPr>
        <p:spPr>
          <a:xfrm>
            <a:off x="4572000" y="949325"/>
            <a:ext cx="4572001" cy="3817938"/>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pic>
        <p:nvPicPr>
          <p:cNvPr id="10" name="Bilde 9">
            <a:extLst>
              <a:ext uri="{FF2B5EF4-FFF2-40B4-BE49-F238E27FC236}">
                <a16:creationId xmlns:a16="http://schemas.microsoft.com/office/drawing/2014/main" id="{1469793F-2922-42EE-8D95-6B99BBA9B52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20545" y="239764"/>
            <a:ext cx="1202242" cy="337414"/>
          </a:xfrm>
          <a:prstGeom prst="rect">
            <a:avLst/>
          </a:prstGeom>
        </p:spPr>
      </p:pic>
      <p:sp>
        <p:nvSpPr>
          <p:cNvPr id="12" name="Plassholder for bunntekst 4">
            <a:extLst>
              <a:ext uri="{FF2B5EF4-FFF2-40B4-BE49-F238E27FC236}">
                <a16:creationId xmlns:a16="http://schemas.microsoft.com/office/drawing/2014/main" id="{3E6543C4-93A1-4C57-A11A-B317107483B8}"/>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7DFB5915-0D36-456C-BC40-D89A2D0B3D92}"/>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76C1FF13-0E0D-4EC1-AECE-5D2FCC2E0C9D}"/>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03.12.2024</a:t>
            </a:fld>
            <a:endParaRPr lang="en-GB"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llage 3 bilder A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949325"/>
            <a:ext cx="5468938" cy="3817938"/>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1" name="Plassholder for bilde 7"/>
          <p:cNvSpPr>
            <a:spLocks noGrp="1"/>
          </p:cNvSpPr>
          <p:nvPr>
            <p:ph type="pic" sz="quarter" idx="27"/>
          </p:nvPr>
        </p:nvSpPr>
        <p:spPr>
          <a:xfrm>
            <a:off x="5508625" y="949325"/>
            <a:ext cx="3635376" cy="1979857"/>
          </a:xfrm>
          <a:solidFill>
            <a:schemeClr val="bg2"/>
          </a:solidFill>
        </p:spPr>
        <p:txBody>
          <a:bodyPr/>
          <a:lstStyle>
            <a:lvl1pPr marL="0" indent="0" algn="ctr">
              <a:buFont typeface="Arial" panose="020B0604020202020204" pitchFamily="34" charset="0"/>
              <a:buNone/>
              <a:defRPr sz="1400"/>
            </a:lvl1pPr>
          </a:lstStyle>
          <a:p>
            <a:r>
              <a:rPr lang="nb-NO"/>
              <a:t>Klikk på ikonet for å legge til et bilde</a:t>
            </a:r>
            <a:endParaRPr lang="en-GB" dirty="0"/>
          </a:p>
        </p:txBody>
      </p:sp>
      <p:sp>
        <p:nvSpPr>
          <p:cNvPr id="12" name="Plassholder for bilde 7"/>
          <p:cNvSpPr>
            <a:spLocks noGrp="1"/>
          </p:cNvSpPr>
          <p:nvPr>
            <p:ph type="pic" sz="quarter" idx="28"/>
          </p:nvPr>
        </p:nvSpPr>
        <p:spPr>
          <a:xfrm>
            <a:off x="5508625" y="2974463"/>
            <a:ext cx="3635376" cy="1792799"/>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9" name="Plassholder for bunntekst 4">
            <a:extLst>
              <a:ext uri="{FF2B5EF4-FFF2-40B4-BE49-F238E27FC236}">
                <a16:creationId xmlns:a16="http://schemas.microsoft.com/office/drawing/2014/main" id="{3830E1D0-361D-4108-BC62-A5D7F55FA76A}"/>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0" name="Plassholder for lysbildenummer 5">
            <a:extLst>
              <a:ext uri="{FF2B5EF4-FFF2-40B4-BE49-F238E27FC236}">
                <a16:creationId xmlns:a16="http://schemas.microsoft.com/office/drawing/2014/main" id="{D41E6985-EC8C-47B0-AD6B-E81ED2B4C95D}"/>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3" name="Plassholder for dato 3">
            <a:extLst>
              <a:ext uri="{FF2B5EF4-FFF2-40B4-BE49-F238E27FC236}">
                <a16:creationId xmlns:a16="http://schemas.microsoft.com/office/drawing/2014/main" id="{E8F7B251-D6AC-400E-A9A7-2BD825155C18}"/>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03.12.2024</a:t>
            </a:fld>
            <a:endParaRPr lang="en-GB"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ollage 3 bilder A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949325"/>
            <a:ext cx="5468938" cy="3817938"/>
          </a:xfrm>
          <a:solidFill>
            <a:schemeClr val="bg2"/>
          </a:solidFill>
        </p:spPr>
        <p:txBody>
          <a:bodyPr/>
          <a:lstStyle>
            <a:lvl1pPr marL="0" indent="0" algn="ctr">
              <a:buNone/>
              <a:defRPr sz="1400"/>
            </a:lvl1pPr>
          </a:lstStyle>
          <a:p>
            <a:r>
              <a:rPr lang="nb-NO"/>
              <a:t>Klikk på ikonet for å legge til et bilde</a:t>
            </a:r>
            <a:endParaRPr lang="en-GB" dirty="0"/>
          </a:p>
        </p:txBody>
      </p:sp>
      <p:sp>
        <p:nvSpPr>
          <p:cNvPr id="11" name="Plassholder for bilde 7"/>
          <p:cNvSpPr>
            <a:spLocks noGrp="1"/>
          </p:cNvSpPr>
          <p:nvPr>
            <p:ph type="pic" sz="quarter" idx="27"/>
          </p:nvPr>
        </p:nvSpPr>
        <p:spPr>
          <a:xfrm>
            <a:off x="5508625" y="949325"/>
            <a:ext cx="3635376" cy="1979857"/>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2" name="Plassholder for bilde 7"/>
          <p:cNvSpPr>
            <a:spLocks noGrp="1"/>
          </p:cNvSpPr>
          <p:nvPr>
            <p:ph type="pic" sz="quarter" idx="28"/>
          </p:nvPr>
        </p:nvSpPr>
        <p:spPr>
          <a:xfrm>
            <a:off x="5508625" y="2974463"/>
            <a:ext cx="3635376" cy="1792799"/>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pic>
        <p:nvPicPr>
          <p:cNvPr id="10" name="Bilde 9">
            <a:extLst>
              <a:ext uri="{FF2B5EF4-FFF2-40B4-BE49-F238E27FC236}">
                <a16:creationId xmlns:a16="http://schemas.microsoft.com/office/drawing/2014/main" id="{5E36BFFC-E87C-4B2E-8D32-947FDA8A8CB2}"/>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20545" y="239764"/>
            <a:ext cx="1202242" cy="337414"/>
          </a:xfrm>
          <a:prstGeom prst="rect">
            <a:avLst/>
          </a:prstGeom>
        </p:spPr>
      </p:pic>
      <p:sp>
        <p:nvSpPr>
          <p:cNvPr id="9" name="Plassholder for bunntekst 4">
            <a:extLst>
              <a:ext uri="{FF2B5EF4-FFF2-40B4-BE49-F238E27FC236}">
                <a16:creationId xmlns:a16="http://schemas.microsoft.com/office/drawing/2014/main" id="{E08137B0-5DD3-4087-8738-E9E4D536B10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33165DFA-08F0-4CB9-A63C-8DFEB0FAF9BC}"/>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CC4BE2A0-457F-421F-8488-27B7C12E687E}"/>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03.12.2024</a:t>
            </a:fld>
            <a:endParaRPr lang="en-GB"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llage 3 bilder B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3708002" y="949325"/>
            <a:ext cx="5435997" cy="3817938"/>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1" name="Plassholder for bilde 7"/>
          <p:cNvSpPr>
            <a:spLocks noGrp="1"/>
          </p:cNvSpPr>
          <p:nvPr>
            <p:ph type="pic" sz="quarter" idx="27"/>
          </p:nvPr>
        </p:nvSpPr>
        <p:spPr>
          <a:xfrm>
            <a:off x="0" y="949325"/>
            <a:ext cx="3708002" cy="1979857"/>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2" name="Plassholder for bilde 7"/>
          <p:cNvSpPr>
            <a:spLocks noGrp="1"/>
          </p:cNvSpPr>
          <p:nvPr>
            <p:ph type="pic" sz="quarter" idx="28"/>
          </p:nvPr>
        </p:nvSpPr>
        <p:spPr>
          <a:xfrm>
            <a:off x="0" y="2929183"/>
            <a:ext cx="3708002" cy="1838082"/>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9" name="Plassholder for bunntekst 4">
            <a:extLst>
              <a:ext uri="{FF2B5EF4-FFF2-40B4-BE49-F238E27FC236}">
                <a16:creationId xmlns:a16="http://schemas.microsoft.com/office/drawing/2014/main" id="{16405EB3-1C5F-4E95-908A-5697D091C338}"/>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0" name="Plassholder for lysbildenummer 5">
            <a:extLst>
              <a:ext uri="{FF2B5EF4-FFF2-40B4-BE49-F238E27FC236}">
                <a16:creationId xmlns:a16="http://schemas.microsoft.com/office/drawing/2014/main" id="{4B6917B2-124F-4778-9D7E-C7E5230EC1CD}"/>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3" name="Plassholder for dato 3">
            <a:extLst>
              <a:ext uri="{FF2B5EF4-FFF2-40B4-BE49-F238E27FC236}">
                <a16:creationId xmlns:a16="http://schemas.microsoft.com/office/drawing/2014/main" id="{C0D63606-88B0-421C-BC8D-DA4D415A4913}"/>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03.12.2024</a:t>
            </a:fld>
            <a:endParaRPr lang="en-GB"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ollage 3 bilder B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3675062" y="949325"/>
            <a:ext cx="5468938" cy="3817938"/>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1" name="Plassholder for bilde 7"/>
          <p:cNvSpPr>
            <a:spLocks noGrp="1"/>
          </p:cNvSpPr>
          <p:nvPr>
            <p:ph type="pic" sz="quarter" idx="27"/>
          </p:nvPr>
        </p:nvSpPr>
        <p:spPr>
          <a:xfrm>
            <a:off x="0" y="949325"/>
            <a:ext cx="3635376" cy="1979857"/>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2" name="Plassholder for bilde 7"/>
          <p:cNvSpPr>
            <a:spLocks noGrp="1"/>
          </p:cNvSpPr>
          <p:nvPr>
            <p:ph type="pic" sz="quarter" idx="28"/>
          </p:nvPr>
        </p:nvSpPr>
        <p:spPr>
          <a:xfrm>
            <a:off x="0" y="2974463"/>
            <a:ext cx="3635376" cy="1792799"/>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pic>
        <p:nvPicPr>
          <p:cNvPr id="10" name="Bilde 9">
            <a:extLst>
              <a:ext uri="{FF2B5EF4-FFF2-40B4-BE49-F238E27FC236}">
                <a16:creationId xmlns:a16="http://schemas.microsoft.com/office/drawing/2014/main" id="{1BD5A1C7-0E04-431D-A723-760579EAFB0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20545" y="239764"/>
            <a:ext cx="1202242" cy="337414"/>
          </a:xfrm>
          <a:prstGeom prst="rect">
            <a:avLst/>
          </a:prstGeom>
        </p:spPr>
      </p:pic>
      <p:sp>
        <p:nvSpPr>
          <p:cNvPr id="13" name="Plassholder for bunntekst 4">
            <a:extLst>
              <a:ext uri="{FF2B5EF4-FFF2-40B4-BE49-F238E27FC236}">
                <a16:creationId xmlns:a16="http://schemas.microsoft.com/office/drawing/2014/main" id="{83030E43-5A22-4516-84E5-C39CD714C4DE}"/>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4" name="Plassholder for lysbildenummer 5">
            <a:extLst>
              <a:ext uri="{FF2B5EF4-FFF2-40B4-BE49-F238E27FC236}">
                <a16:creationId xmlns:a16="http://schemas.microsoft.com/office/drawing/2014/main" id="{2B0292CC-A862-4085-A4F0-99E8F9B9B819}"/>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5" name="Plassholder for dato 3">
            <a:extLst>
              <a:ext uri="{FF2B5EF4-FFF2-40B4-BE49-F238E27FC236}">
                <a16:creationId xmlns:a16="http://schemas.microsoft.com/office/drawing/2014/main" id="{F6730672-4D61-403F-994F-0A1EF693C94D}"/>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03.12.2024</a:t>
            </a:fld>
            <a:endParaRPr lang="en-GB"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llage 5 bilder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3675062" y="949324"/>
            <a:ext cx="5468938" cy="1979857"/>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1" name="Plassholder for bilde 7"/>
          <p:cNvSpPr>
            <a:spLocks noGrp="1"/>
          </p:cNvSpPr>
          <p:nvPr>
            <p:ph type="pic" sz="quarter" idx="27"/>
          </p:nvPr>
        </p:nvSpPr>
        <p:spPr>
          <a:xfrm>
            <a:off x="0" y="949325"/>
            <a:ext cx="3635376" cy="1979857"/>
          </a:xfrm>
          <a:solidFill>
            <a:schemeClr val="bg2"/>
          </a:solidFill>
        </p:spPr>
        <p:txBody>
          <a:bodyPr/>
          <a:lstStyle>
            <a:lvl1pPr marL="0" indent="0" algn="ctr">
              <a:buFont typeface="Arial" panose="020B0604020202020204" pitchFamily="34" charset="0"/>
              <a:buNone/>
              <a:defRPr sz="1400"/>
            </a:lvl1pPr>
          </a:lstStyle>
          <a:p>
            <a:r>
              <a:rPr lang="nb-NO"/>
              <a:t>Klikk på ikonet for å legge til et bilde</a:t>
            </a:r>
            <a:endParaRPr lang="en-GB" dirty="0"/>
          </a:p>
        </p:txBody>
      </p:sp>
      <p:sp>
        <p:nvSpPr>
          <p:cNvPr id="12" name="Plassholder for bilde 7"/>
          <p:cNvSpPr>
            <a:spLocks noGrp="1"/>
          </p:cNvSpPr>
          <p:nvPr>
            <p:ph type="pic" sz="quarter" idx="28"/>
          </p:nvPr>
        </p:nvSpPr>
        <p:spPr>
          <a:xfrm>
            <a:off x="0" y="2974463"/>
            <a:ext cx="1788038" cy="1792799"/>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6" name="Plassholder for bilde 7"/>
          <p:cNvSpPr>
            <a:spLocks noGrp="1"/>
          </p:cNvSpPr>
          <p:nvPr>
            <p:ph type="pic" sz="quarter" idx="29"/>
          </p:nvPr>
        </p:nvSpPr>
        <p:spPr>
          <a:xfrm>
            <a:off x="1835194" y="2974463"/>
            <a:ext cx="3632757" cy="1792799"/>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7" name="Plassholder for bilde 7"/>
          <p:cNvSpPr>
            <a:spLocks noGrp="1"/>
          </p:cNvSpPr>
          <p:nvPr>
            <p:ph type="pic" sz="quarter" idx="30"/>
          </p:nvPr>
        </p:nvSpPr>
        <p:spPr>
          <a:xfrm>
            <a:off x="5515107" y="2974463"/>
            <a:ext cx="3628893" cy="1792799"/>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0" name="Plassholder for bunntekst 4">
            <a:extLst>
              <a:ext uri="{FF2B5EF4-FFF2-40B4-BE49-F238E27FC236}">
                <a16:creationId xmlns:a16="http://schemas.microsoft.com/office/drawing/2014/main" id="{AB1743F3-BA34-4D4E-BA54-C993ABBC190E}"/>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C1A0B519-CB0E-42E9-9366-1B52BFA30E6B}"/>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CD2A4895-074C-481E-BA11-460AD3EB5D23}"/>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03.12.2024</a:t>
            </a:fld>
            <a:endParaRPr lang="en-GB"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ollage 5 bilder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3675062" y="949324"/>
            <a:ext cx="5468938" cy="1979857"/>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1" name="Plassholder for bilde 7"/>
          <p:cNvSpPr>
            <a:spLocks noGrp="1"/>
          </p:cNvSpPr>
          <p:nvPr>
            <p:ph type="pic" sz="quarter" idx="27"/>
          </p:nvPr>
        </p:nvSpPr>
        <p:spPr>
          <a:xfrm>
            <a:off x="0" y="949325"/>
            <a:ext cx="3635376" cy="1979857"/>
          </a:xfrm>
          <a:solidFill>
            <a:schemeClr val="bg2"/>
          </a:solidFill>
        </p:spPr>
        <p:txBody>
          <a:bodyPr>
            <a:normAutofit/>
          </a:bodyPr>
          <a:lstStyle>
            <a:lvl1pPr marL="0" indent="0" algn="ctr">
              <a:buFont typeface="Arial" panose="020B0604020202020204" pitchFamily="34" charset="0"/>
              <a:buNone/>
              <a:defRPr sz="1400"/>
            </a:lvl1pPr>
          </a:lstStyle>
          <a:p>
            <a:r>
              <a:rPr lang="nb-NO"/>
              <a:t>Klikk på ikonet for å legge til et bilde</a:t>
            </a:r>
            <a:endParaRPr lang="en-GB" dirty="0"/>
          </a:p>
        </p:txBody>
      </p:sp>
      <p:sp>
        <p:nvSpPr>
          <p:cNvPr id="12" name="Plassholder for bilde 7"/>
          <p:cNvSpPr>
            <a:spLocks noGrp="1"/>
          </p:cNvSpPr>
          <p:nvPr>
            <p:ph type="pic" sz="quarter" idx="28"/>
          </p:nvPr>
        </p:nvSpPr>
        <p:spPr>
          <a:xfrm>
            <a:off x="0" y="2974463"/>
            <a:ext cx="1788038" cy="1792799"/>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6" name="Plassholder for bilde 7"/>
          <p:cNvSpPr>
            <a:spLocks noGrp="1"/>
          </p:cNvSpPr>
          <p:nvPr>
            <p:ph type="pic" sz="quarter" idx="29"/>
          </p:nvPr>
        </p:nvSpPr>
        <p:spPr>
          <a:xfrm>
            <a:off x="1835194" y="2974463"/>
            <a:ext cx="3632757" cy="1792799"/>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7" name="Plassholder for bilde 7"/>
          <p:cNvSpPr>
            <a:spLocks noGrp="1"/>
          </p:cNvSpPr>
          <p:nvPr>
            <p:ph type="pic" sz="quarter" idx="30"/>
          </p:nvPr>
        </p:nvSpPr>
        <p:spPr>
          <a:xfrm>
            <a:off x="5515107" y="2974463"/>
            <a:ext cx="3628893" cy="1792799"/>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pic>
        <p:nvPicPr>
          <p:cNvPr id="13" name="Bilde 12">
            <a:extLst>
              <a:ext uri="{FF2B5EF4-FFF2-40B4-BE49-F238E27FC236}">
                <a16:creationId xmlns:a16="http://schemas.microsoft.com/office/drawing/2014/main" id="{19C518B1-490B-4B9B-9270-C6AD126805A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20545" y="239764"/>
            <a:ext cx="1202242" cy="337414"/>
          </a:xfrm>
          <a:prstGeom prst="rect">
            <a:avLst/>
          </a:prstGeom>
        </p:spPr>
      </p:pic>
      <p:sp>
        <p:nvSpPr>
          <p:cNvPr id="15" name="Plassholder for bunntekst 4">
            <a:extLst>
              <a:ext uri="{FF2B5EF4-FFF2-40B4-BE49-F238E27FC236}">
                <a16:creationId xmlns:a16="http://schemas.microsoft.com/office/drawing/2014/main" id="{2C8D8BB1-960A-4CF1-B84A-97909DEDBC66}"/>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8" name="Plassholder for lysbildenummer 5">
            <a:extLst>
              <a:ext uri="{FF2B5EF4-FFF2-40B4-BE49-F238E27FC236}">
                <a16:creationId xmlns:a16="http://schemas.microsoft.com/office/drawing/2014/main" id="{70C9B353-854F-49E8-BA63-5AB6304BFB77}"/>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9" name="Plassholder for dato 3">
            <a:extLst>
              <a:ext uri="{FF2B5EF4-FFF2-40B4-BE49-F238E27FC236}">
                <a16:creationId xmlns:a16="http://schemas.microsoft.com/office/drawing/2014/main" id="{BAE2D154-F65B-43AA-9D04-AE68267C1AC2}"/>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03.12.2024</a:t>
            </a:fld>
            <a:endParaRPr lang="en-GB"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 bilder (hvit)">
    <p:spTree>
      <p:nvGrpSpPr>
        <p:cNvPr id="1" name=""/>
        <p:cNvGrpSpPr/>
        <p:nvPr/>
      </p:nvGrpSpPr>
      <p:grpSpPr>
        <a:xfrm>
          <a:off x="0" y="0"/>
          <a:ext cx="0" cy="0"/>
          <a:chOff x="0" y="0"/>
          <a:chExt cx="0" cy="0"/>
        </a:xfrm>
      </p:grpSpPr>
      <p:sp>
        <p:nvSpPr>
          <p:cNvPr id="15" name="Rektangel 14"/>
          <p:cNvSpPr/>
          <p:nvPr userDrawn="1"/>
        </p:nvSpPr>
        <p:spPr>
          <a:xfrm>
            <a:off x="3288323" y="949324"/>
            <a:ext cx="2567353" cy="285000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ktangel 15"/>
          <p:cNvSpPr/>
          <p:nvPr userDrawn="1"/>
        </p:nvSpPr>
        <p:spPr>
          <a:xfrm>
            <a:off x="6036633" y="949324"/>
            <a:ext cx="2567353" cy="285000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ktangel 1"/>
          <p:cNvSpPr/>
          <p:nvPr userDrawn="1"/>
        </p:nvSpPr>
        <p:spPr>
          <a:xfrm>
            <a:off x="540014" y="949324"/>
            <a:ext cx="2567353" cy="285000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lassholder for bilde 9"/>
          <p:cNvSpPr>
            <a:spLocks noGrp="1"/>
          </p:cNvSpPr>
          <p:nvPr>
            <p:ph type="pic" sz="quarter" idx="13"/>
          </p:nvPr>
        </p:nvSpPr>
        <p:spPr>
          <a:xfrm>
            <a:off x="605534" y="1012121"/>
            <a:ext cx="2436312" cy="2724412"/>
          </a:xfrm>
          <a:solidFill>
            <a:schemeClr val="bg2"/>
          </a:solidFill>
          <a:ln w="63500">
            <a:noFill/>
            <a:miter lim="800000"/>
          </a:ln>
          <a:effectLst/>
        </p:spPr>
        <p:txBody>
          <a:bodyPr>
            <a:normAutofit/>
          </a:bodyPr>
          <a:lstStyle>
            <a:lvl1pPr marL="0" indent="0" algn="ctr">
              <a:buNone/>
              <a:defRPr sz="1200"/>
            </a:lvl1pPr>
          </a:lstStyle>
          <a:p>
            <a:r>
              <a:rPr lang="nb-NO"/>
              <a:t>Klikk på ikonet for å legge til et bilde</a:t>
            </a:r>
            <a:endParaRPr lang="en-GB" dirty="0"/>
          </a:p>
        </p:txBody>
      </p:sp>
      <p:sp>
        <p:nvSpPr>
          <p:cNvPr id="12" name="Plassholder for tekst 11"/>
          <p:cNvSpPr>
            <a:spLocks noGrp="1"/>
          </p:cNvSpPr>
          <p:nvPr>
            <p:ph type="body" sz="quarter" idx="14" hasCustomPrompt="1"/>
          </p:nvPr>
        </p:nvSpPr>
        <p:spPr>
          <a:xfrm>
            <a:off x="540014" y="3854590"/>
            <a:ext cx="2497377" cy="163513"/>
          </a:xfrm>
        </p:spPr>
        <p:txBody>
          <a:bodyPr anchor="t" anchorCtr="0">
            <a:normAutofit/>
          </a:bodyPr>
          <a:lstStyle>
            <a:lvl1pPr marL="0" indent="0">
              <a:buNone/>
              <a:defRPr sz="800"/>
            </a:lvl1pPr>
          </a:lstStyle>
          <a:p>
            <a:pPr lvl="0"/>
            <a:r>
              <a:rPr lang="nb-NO" dirty="0"/>
              <a:t>Klikk for å </a:t>
            </a:r>
            <a:r>
              <a:rPr lang="nb-NO"/>
              <a:t>redigere kilde og dato</a:t>
            </a:r>
            <a:endParaRPr lang="nb-NO" dirty="0"/>
          </a:p>
        </p:txBody>
      </p:sp>
      <p:sp>
        <p:nvSpPr>
          <p:cNvPr id="22" name="Plassholder for bilde 9"/>
          <p:cNvSpPr>
            <a:spLocks noGrp="1"/>
          </p:cNvSpPr>
          <p:nvPr>
            <p:ph type="pic" sz="quarter" idx="17"/>
          </p:nvPr>
        </p:nvSpPr>
        <p:spPr>
          <a:xfrm>
            <a:off x="3353843" y="1012121"/>
            <a:ext cx="2436312" cy="2724412"/>
          </a:xfrm>
          <a:solidFill>
            <a:schemeClr val="bg2"/>
          </a:solidFill>
          <a:ln w="63500">
            <a:noFill/>
            <a:miter lim="800000"/>
          </a:ln>
          <a:effectLst/>
        </p:spPr>
        <p:txBody>
          <a:bodyPr>
            <a:normAutofit/>
          </a:bodyPr>
          <a:lstStyle>
            <a:lvl1pPr marL="0" indent="0" algn="ctr">
              <a:buNone/>
              <a:defRPr sz="1200"/>
            </a:lvl1pPr>
          </a:lstStyle>
          <a:p>
            <a:r>
              <a:rPr lang="nb-NO"/>
              <a:t>Klikk på ikonet for å legge til et bilde</a:t>
            </a:r>
            <a:endParaRPr lang="en-GB" dirty="0"/>
          </a:p>
        </p:txBody>
      </p:sp>
      <p:sp>
        <p:nvSpPr>
          <p:cNvPr id="23" name="Plassholder for bilde 9"/>
          <p:cNvSpPr>
            <a:spLocks noGrp="1"/>
          </p:cNvSpPr>
          <p:nvPr>
            <p:ph type="pic" sz="quarter" idx="18"/>
          </p:nvPr>
        </p:nvSpPr>
        <p:spPr>
          <a:xfrm>
            <a:off x="6102153" y="1012121"/>
            <a:ext cx="2436312" cy="2724412"/>
          </a:xfrm>
          <a:solidFill>
            <a:schemeClr val="bg2"/>
          </a:solidFill>
          <a:ln w="63500">
            <a:noFill/>
            <a:miter lim="800000"/>
          </a:ln>
          <a:effectLst/>
        </p:spPr>
        <p:txBody>
          <a:bodyPr>
            <a:normAutofit/>
          </a:bodyPr>
          <a:lstStyle>
            <a:lvl1pPr marL="0" indent="0" algn="ctr">
              <a:buNone/>
              <a:defRPr sz="1200"/>
            </a:lvl1pPr>
          </a:lstStyle>
          <a:p>
            <a:r>
              <a:rPr lang="nb-NO"/>
              <a:t>Klikk på ikonet for å legge til et bilde</a:t>
            </a:r>
            <a:endParaRPr lang="en-GB" dirty="0"/>
          </a:p>
        </p:txBody>
      </p:sp>
      <p:sp>
        <p:nvSpPr>
          <p:cNvPr id="24" name="Plassholder for tekst 11"/>
          <p:cNvSpPr>
            <a:spLocks noGrp="1"/>
          </p:cNvSpPr>
          <p:nvPr>
            <p:ph type="body" sz="quarter" idx="19" hasCustomPrompt="1"/>
          </p:nvPr>
        </p:nvSpPr>
        <p:spPr>
          <a:xfrm>
            <a:off x="3285522" y="3854590"/>
            <a:ext cx="2497377" cy="163513"/>
          </a:xfrm>
        </p:spPr>
        <p:txBody>
          <a:bodyPr anchor="t" anchorCtr="0">
            <a:normAutofit/>
          </a:bodyPr>
          <a:lstStyle>
            <a:lvl1pPr marL="0" indent="0">
              <a:buNone/>
              <a:defRPr sz="800"/>
            </a:lvl1pPr>
          </a:lstStyle>
          <a:p>
            <a:pPr lvl="0"/>
            <a:r>
              <a:rPr lang="nb-NO" dirty="0"/>
              <a:t>Klikk for å redigere kilde og dato</a:t>
            </a:r>
          </a:p>
        </p:txBody>
      </p:sp>
      <p:sp>
        <p:nvSpPr>
          <p:cNvPr id="25" name="Plassholder for tekst 11"/>
          <p:cNvSpPr>
            <a:spLocks noGrp="1"/>
          </p:cNvSpPr>
          <p:nvPr>
            <p:ph type="body" sz="quarter" idx="20" hasCustomPrompt="1"/>
          </p:nvPr>
        </p:nvSpPr>
        <p:spPr>
          <a:xfrm>
            <a:off x="6033168" y="3854590"/>
            <a:ext cx="2497377" cy="163513"/>
          </a:xfrm>
        </p:spPr>
        <p:txBody>
          <a:bodyPr anchor="t" anchorCtr="0">
            <a:normAutofit/>
          </a:bodyPr>
          <a:lstStyle>
            <a:lvl1pPr marL="0" indent="0">
              <a:buNone/>
              <a:defRPr sz="800"/>
            </a:lvl1pPr>
          </a:lstStyle>
          <a:p>
            <a:pPr lvl="0"/>
            <a:r>
              <a:rPr lang="nb-NO" dirty="0"/>
              <a:t>Klikk for å </a:t>
            </a:r>
            <a:r>
              <a:rPr lang="nb-NO"/>
              <a:t>redigere kilde og dato</a:t>
            </a:r>
            <a:endParaRPr lang="nb-NO" dirty="0"/>
          </a:p>
        </p:txBody>
      </p:sp>
      <p:sp>
        <p:nvSpPr>
          <p:cNvPr id="14" name="Plassholder for bunntekst 4">
            <a:extLst>
              <a:ext uri="{FF2B5EF4-FFF2-40B4-BE49-F238E27FC236}">
                <a16:creationId xmlns:a16="http://schemas.microsoft.com/office/drawing/2014/main" id="{FF28CFD1-CD16-4B17-8D4C-3C512A11E0DC}"/>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7" name="Plassholder for lysbildenummer 5">
            <a:extLst>
              <a:ext uri="{FF2B5EF4-FFF2-40B4-BE49-F238E27FC236}">
                <a16:creationId xmlns:a16="http://schemas.microsoft.com/office/drawing/2014/main" id="{A778F3D4-5530-41AA-8343-885EE30A99D6}"/>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8" name="Plassholder for dato 3">
            <a:extLst>
              <a:ext uri="{FF2B5EF4-FFF2-40B4-BE49-F238E27FC236}">
                <a16:creationId xmlns:a16="http://schemas.microsoft.com/office/drawing/2014/main" id="{98A79BF5-E36E-4084-92C7-0D26BF693CE3}"/>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03.12.2024</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Forside – hundetjeneste">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418CB5C8-56AE-4476-BC7A-4F283612783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559" r="-1"/>
          <a:stretch/>
        </p:blipFill>
        <p:spPr>
          <a:xfrm>
            <a:off x="1" y="842963"/>
            <a:ext cx="9141356" cy="3889372"/>
          </a:xfrm>
          <a:prstGeom prst="rect">
            <a:avLst/>
          </a:prstGeom>
        </p:spPr>
      </p:pic>
      <p:sp>
        <p:nvSpPr>
          <p:cNvPr id="17" name="Rektangel 16">
            <a:extLst>
              <a:ext uri="{FF2B5EF4-FFF2-40B4-BE49-F238E27FC236}">
                <a16:creationId xmlns:a16="http://schemas.microsoft.com/office/drawing/2014/main" id="{0544ADF6-CA99-4646-954C-DFCF31030BC1}"/>
              </a:ext>
            </a:extLst>
          </p:cNvPr>
          <p:cNvSpPr/>
          <p:nvPr userDrawn="1"/>
        </p:nvSpPr>
        <p:spPr>
          <a:xfrm rot="10800000">
            <a:off x="1" y="842958"/>
            <a:ext cx="9144000" cy="3889380"/>
          </a:xfrm>
          <a:prstGeom prst="rect">
            <a:avLst/>
          </a:prstGeom>
          <a:gradFill flip="none" rotWithShape="1">
            <a:gsLst>
              <a:gs pos="0">
                <a:schemeClr val="tx1">
                  <a:alpha val="7000"/>
                  <a:lumMod val="0"/>
                </a:schemeClr>
              </a:gs>
              <a:gs pos="34000">
                <a:schemeClr val="tx1">
                  <a:lumMod val="0"/>
                  <a:alpha val="0"/>
                </a:schemeClr>
              </a:gs>
              <a:gs pos="59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8" name="Rektangel 17">
            <a:extLst>
              <a:ext uri="{FF2B5EF4-FFF2-40B4-BE49-F238E27FC236}">
                <a16:creationId xmlns:a16="http://schemas.microsoft.com/office/drawing/2014/main" id="{42D0AFB2-E3E0-4F3F-9E0A-DE928C3F6B97}"/>
              </a:ext>
            </a:extLst>
          </p:cNvPr>
          <p:cNvSpPr/>
          <p:nvPr userDrawn="1"/>
        </p:nvSpPr>
        <p:spPr>
          <a:xfrm rot="10800000">
            <a:off x="1" y="842955"/>
            <a:ext cx="9144000" cy="3889380"/>
          </a:xfrm>
          <a:prstGeom prst="rect">
            <a:avLst/>
          </a:prstGeom>
          <a:gradFill flip="none" rotWithShape="1">
            <a:gsLst>
              <a:gs pos="0">
                <a:schemeClr val="tx1">
                  <a:alpha val="7000"/>
                  <a:lumMod val="0"/>
                </a:schemeClr>
              </a:gs>
              <a:gs pos="34000">
                <a:schemeClr val="tx1">
                  <a:lumMod val="0"/>
                  <a:alpha val="0"/>
                </a:schemeClr>
              </a:gs>
              <a:gs pos="59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15" name="Bilde 14">
            <a:extLst>
              <a:ext uri="{FF2B5EF4-FFF2-40B4-BE49-F238E27FC236}">
                <a16:creationId xmlns:a16="http://schemas.microsoft.com/office/drawing/2014/main" id="{AA80F646-8BB1-4F03-8D8D-31703E9C03A3}"/>
              </a:ext>
            </a:extLst>
          </p:cNvPr>
          <p:cNvPicPr>
            <a:picLocks noChangeAspect="1"/>
          </p:cNvPicPr>
          <p:nvPr userDrawn="1"/>
        </p:nvPicPr>
        <p:blipFill>
          <a:blip r:embed="rId3"/>
          <a:stretch>
            <a:fillRect/>
          </a:stretch>
        </p:blipFill>
        <p:spPr>
          <a:xfrm>
            <a:off x="0" y="842963"/>
            <a:ext cx="9144000" cy="57091"/>
          </a:xfrm>
          <a:prstGeom prst="rect">
            <a:avLst/>
          </a:prstGeom>
        </p:spPr>
      </p:pic>
      <p:sp>
        <p:nvSpPr>
          <p:cNvPr id="23" name="Plassholder for bunntekst 4">
            <a:extLst>
              <a:ext uri="{FF2B5EF4-FFF2-40B4-BE49-F238E27FC236}">
                <a16:creationId xmlns:a16="http://schemas.microsoft.com/office/drawing/2014/main" id="{460D9DD0-47D6-4BC1-9602-6CEE3EF5184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24" name="Plassholder for lysbildenummer 5">
            <a:extLst>
              <a:ext uri="{FF2B5EF4-FFF2-40B4-BE49-F238E27FC236}">
                <a16:creationId xmlns:a16="http://schemas.microsoft.com/office/drawing/2014/main" id="{0AB3B823-8003-411B-B448-E72DC75BCA4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5" name="Plassholder for dato 3">
            <a:extLst>
              <a:ext uri="{FF2B5EF4-FFF2-40B4-BE49-F238E27FC236}">
                <a16:creationId xmlns:a16="http://schemas.microsoft.com/office/drawing/2014/main" id="{0E44960D-8171-436A-BDCB-E46249E2D752}"/>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03.12.2024</a:t>
            </a:fld>
            <a:endParaRPr lang="en-GB" dirty="0"/>
          </a:p>
        </p:txBody>
      </p:sp>
      <p:sp>
        <p:nvSpPr>
          <p:cNvPr id="26" name="Tittel 1">
            <a:extLst>
              <a:ext uri="{FF2B5EF4-FFF2-40B4-BE49-F238E27FC236}">
                <a16:creationId xmlns:a16="http://schemas.microsoft.com/office/drawing/2014/main" id="{822F913D-4ACB-48F4-931F-161D2E3E338C}"/>
              </a:ext>
            </a:extLst>
          </p:cNvPr>
          <p:cNvSpPr>
            <a:spLocks noGrp="1"/>
          </p:cNvSpPr>
          <p:nvPr>
            <p:ph type="ctrTitle" hasCustomPrompt="1"/>
          </p:nvPr>
        </p:nvSpPr>
        <p:spPr>
          <a:xfrm>
            <a:off x="3708002"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27" name="Undertittel 2">
            <a:extLst>
              <a:ext uri="{FF2B5EF4-FFF2-40B4-BE49-F238E27FC236}">
                <a16:creationId xmlns:a16="http://schemas.microsoft.com/office/drawing/2014/main" id="{35C8921B-0855-41F1-934D-7632DE3A5892}"/>
              </a:ext>
            </a:extLst>
          </p:cNvPr>
          <p:cNvSpPr>
            <a:spLocks noGrp="1"/>
          </p:cNvSpPr>
          <p:nvPr>
            <p:ph type="subTitle" idx="1"/>
          </p:nvPr>
        </p:nvSpPr>
        <p:spPr>
          <a:xfrm>
            <a:off x="3708002" y="2490382"/>
            <a:ext cx="4895983" cy="1810155"/>
          </a:xfrm>
        </p:spPr>
        <p:txBody>
          <a:bodyPr>
            <a:normAutofit/>
          </a:bodyPr>
          <a:lstStyle>
            <a:lvl1pPr marL="0" indent="0" algn="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
        <p:nvSpPr>
          <p:cNvPr id="11" name="Text Box 9">
            <a:extLst>
              <a:ext uri="{FF2B5EF4-FFF2-40B4-BE49-F238E27FC236}">
                <a16:creationId xmlns:a16="http://schemas.microsoft.com/office/drawing/2014/main" id="{996163D1-F888-4DA3-91B0-08767D4B647B}"/>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600" b="1" kern="1200" dirty="0">
                <a:solidFill>
                  <a:schemeClr val="tx1"/>
                </a:solidFill>
                <a:effectLst/>
                <a:latin typeface="+mj-lt"/>
                <a:ea typeface="Arial" charset="0"/>
                <a:cs typeface="Arial" charset="0"/>
              </a:rPr>
              <a:t>NORWEGIAN POLICE</a:t>
            </a:r>
            <a:endParaRPr lang="nb-NO" sz="600" b="1" kern="1200" dirty="0">
              <a:solidFill>
                <a:schemeClr val="tx1"/>
              </a:solidFill>
              <a:effectLst/>
              <a:latin typeface="+mj-lt"/>
              <a:ea typeface="Arial" charset="0"/>
              <a:cs typeface="Arial" charset="0"/>
            </a:endParaRPr>
          </a:p>
        </p:txBody>
      </p:sp>
    </p:spTree>
    <p:extLst>
      <p:ext uri="{BB962C8B-B14F-4D97-AF65-F5344CB8AC3E}">
        <p14:creationId xmlns:p14="http://schemas.microsoft.com/office/powerpoint/2010/main" val="31084610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3 presseklipp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15" name="Rektangel 14"/>
          <p:cNvSpPr/>
          <p:nvPr userDrawn="1"/>
        </p:nvSpPr>
        <p:spPr>
          <a:xfrm>
            <a:off x="3288323" y="949324"/>
            <a:ext cx="2567353" cy="2850007"/>
          </a:xfrm>
          <a:prstGeom prst="rect">
            <a:avLst/>
          </a:prstGeom>
          <a:solidFill>
            <a:schemeClr val="bg1"/>
          </a:solidFill>
          <a:ln w="381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ktangel 15"/>
          <p:cNvSpPr/>
          <p:nvPr userDrawn="1"/>
        </p:nvSpPr>
        <p:spPr>
          <a:xfrm>
            <a:off x="6036633" y="949324"/>
            <a:ext cx="2567353" cy="2850007"/>
          </a:xfrm>
          <a:prstGeom prst="rect">
            <a:avLst/>
          </a:prstGeom>
          <a:solidFill>
            <a:schemeClr val="bg1"/>
          </a:solidFill>
          <a:ln w="381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ktangel 1"/>
          <p:cNvSpPr/>
          <p:nvPr userDrawn="1"/>
        </p:nvSpPr>
        <p:spPr>
          <a:xfrm>
            <a:off x="540014" y="949324"/>
            <a:ext cx="2567353" cy="2850007"/>
          </a:xfrm>
          <a:prstGeom prst="rect">
            <a:avLst/>
          </a:prstGeom>
          <a:solidFill>
            <a:schemeClr val="bg1"/>
          </a:solidFill>
          <a:ln w="381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lassholder for bilde 9"/>
          <p:cNvSpPr>
            <a:spLocks noGrp="1"/>
          </p:cNvSpPr>
          <p:nvPr>
            <p:ph type="pic" sz="quarter" idx="13"/>
          </p:nvPr>
        </p:nvSpPr>
        <p:spPr>
          <a:xfrm>
            <a:off x="605534" y="1012121"/>
            <a:ext cx="2436312" cy="2724412"/>
          </a:xfrm>
          <a:solidFill>
            <a:schemeClr val="bg2"/>
          </a:solidFill>
          <a:ln w="63500">
            <a:noFill/>
            <a:miter lim="800000"/>
          </a:ln>
          <a:effectLst/>
        </p:spPr>
        <p:txBody>
          <a:bodyPr>
            <a:normAutofit/>
          </a:bodyPr>
          <a:lstStyle>
            <a:lvl1pPr marL="0" indent="0" algn="ctr">
              <a:buNone/>
              <a:defRPr sz="1200"/>
            </a:lvl1pPr>
          </a:lstStyle>
          <a:p>
            <a:r>
              <a:rPr lang="nb-NO"/>
              <a:t>Klikk på ikonet for å legge til et bilde</a:t>
            </a:r>
            <a:endParaRPr lang="en-GB" dirty="0"/>
          </a:p>
        </p:txBody>
      </p:sp>
      <p:sp>
        <p:nvSpPr>
          <p:cNvPr id="12" name="Plassholder for tekst 11"/>
          <p:cNvSpPr>
            <a:spLocks noGrp="1"/>
          </p:cNvSpPr>
          <p:nvPr>
            <p:ph type="body" sz="quarter" idx="14" hasCustomPrompt="1"/>
          </p:nvPr>
        </p:nvSpPr>
        <p:spPr>
          <a:xfrm>
            <a:off x="540014" y="3854590"/>
            <a:ext cx="2567353" cy="163513"/>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22" name="Plassholder for bilde 9"/>
          <p:cNvSpPr>
            <a:spLocks noGrp="1"/>
          </p:cNvSpPr>
          <p:nvPr>
            <p:ph type="pic" sz="quarter" idx="17"/>
          </p:nvPr>
        </p:nvSpPr>
        <p:spPr>
          <a:xfrm>
            <a:off x="3353843" y="1012121"/>
            <a:ext cx="2436312" cy="2724412"/>
          </a:xfrm>
          <a:solidFill>
            <a:schemeClr val="bg2"/>
          </a:solidFill>
          <a:ln w="63500">
            <a:noFill/>
            <a:miter lim="800000"/>
          </a:ln>
          <a:effectLst/>
        </p:spPr>
        <p:txBody>
          <a:bodyPr>
            <a:normAutofit/>
          </a:bodyPr>
          <a:lstStyle>
            <a:lvl1pPr marL="0" indent="0" algn="ctr">
              <a:buNone/>
              <a:defRPr sz="1200"/>
            </a:lvl1pPr>
          </a:lstStyle>
          <a:p>
            <a:r>
              <a:rPr lang="nb-NO"/>
              <a:t>Klikk på ikonet for å legge til et bilde</a:t>
            </a:r>
            <a:endParaRPr lang="en-GB" dirty="0"/>
          </a:p>
        </p:txBody>
      </p:sp>
      <p:sp>
        <p:nvSpPr>
          <p:cNvPr id="23" name="Plassholder for bilde 9"/>
          <p:cNvSpPr>
            <a:spLocks noGrp="1"/>
          </p:cNvSpPr>
          <p:nvPr>
            <p:ph type="pic" sz="quarter" idx="18"/>
          </p:nvPr>
        </p:nvSpPr>
        <p:spPr>
          <a:xfrm>
            <a:off x="6102153" y="1012121"/>
            <a:ext cx="2436312" cy="2724412"/>
          </a:xfrm>
          <a:solidFill>
            <a:schemeClr val="bg2"/>
          </a:solidFill>
          <a:ln w="63500">
            <a:noFill/>
            <a:miter lim="800000"/>
          </a:ln>
          <a:effectLst/>
        </p:spPr>
        <p:txBody>
          <a:bodyPr>
            <a:normAutofit/>
          </a:bodyPr>
          <a:lstStyle>
            <a:lvl1pPr marL="0" indent="0" algn="ctr">
              <a:buNone/>
              <a:defRPr sz="1200"/>
            </a:lvl1pPr>
          </a:lstStyle>
          <a:p>
            <a:r>
              <a:rPr lang="nb-NO"/>
              <a:t>Klikk på ikonet for å legge til et bilde</a:t>
            </a:r>
            <a:endParaRPr lang="en-GB" dirty="0"/>
          </a:p>
        </p:txBody>
      </p:sp>
      <p:sp>
        <p:nvSpPr>
          <p:cNvPr id="24" name="Plassholder for tekst 11"/>
          <p:cNvSpPr>
            <a:spLocks noGrp="1"/>
          </p:cNvSpPr>
          <p:nvPr>
            <p:ph type="body" sz="quarter" idx="19" hasCustomPrompt="1"/>
          </p:nvPr>
        </p:nvSpPr>
        <p:spPr>
          <a:xfrm>
            <a:off x="3292779" y="3854590"/>
            <a:ext cx="2562897" cy="163513"/>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25" name="Plassholder for tekst 11"/>
          <p:cNvSpPr>
            <a:spLocks noGrp="1"/>
          </p:cNvSpPr>
          <p:nvPr>
            <p:ph type="body" sz="quarter" idx="20" hasCustomPrompt="1"/>
          </p:nvPr>
        </p:nvSpPr>
        <p:spPr>
          <a:xfrm>
            <a:off x="6054939" y="3854590"/>
            <a:ext cx="2562897" cy="163513"/>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pic>
        <p:nvPicPr>
          <p:cNvPr id="19" name="Bilde 18" descr="Logo">
            <a:extLst>
              <a:ext uri="{FF2B5EF4-FFF2-40B4-BE49-F238E27FC236}">
                <a16:creationId xmlns:a16="http://schemas.microsoft.com/office/drawing/2014/main" id="{AD9BCA1B-9D47-4C0F-BC4E-712E34A1189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7" name="Plassholder for bunntekst 4">
            <a:extLst>
              <a:ext uri="{FF2B5EF4-FFF2-40B4-BE49-F238E27FC236}">
                <a16:creationId xmlns:a16="http://schemas.microsoft.com/office/drawing/2014/main" id="{667B929B-13A1-4205-9F56-7369333EB0F8}"/>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8" name="Plassholder for lysbildenummer 5">
            <a:extLst>
              <a:ext uri="{FF2B5EF4-FFF2-40B4-BE49-F238E27FC236}">
                <a16:creationId xmlns:a16="http://schemas.microsoft.com/office/drawing/2014/main" id="{2C7FBFD6-E700-4A13-98BE-C3DDE339A23F}"/>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20" name="Plassholder for dato 3">
            <a:extLst>
              <a:ext uri="{FF2B5EF4-FFF2-40B4-BE49-F238E27FC236}">
                <a16:creationId xmlns:a16="http://schemas.microsoft.com/office/drawing/2014/main" id="{62F26161-155D-4D09-9C41-CE095B429DD9}"/>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03.12.2024</a:t>
            </a:fld>
            <a:endParaRPr lang="en-GB"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0 bilder (hvit)">
    <p:spTree>
      <p:nvGrpSpPr>
        <p:cNvPr id="1" name=""/>
        <p:cNvGrpSpPr/>
        <p:nvPr/>
      </p:nvGrpSpPr>
      <p:grpSpPr>
        <a:xfrm>
          <a:off x="0" y="0"/>
          <a:ext cx="0" cy="0"/>
          <a:chOff x="0" y="0"/>
          <a:chExt cx="0" cy="0"/>
        </a:xfrm>
      </p:grpSpPr>
      <p:sp>
        <p:nvSpPr>
          <p:cNvPr id="17" name="Rektangel 16">
            <a:extLst>
              <a:ext uri="{FF2B5EF4-FFF2-40B4-BE49-F238E27FC236}">
                <a16:creationId xmlns:a16="http://schemas.microsoft.com/office/drawing/2014/main" id="{D28F9E43-FD9D-43FF-93DC-7CB86CA9B48D}"/>
              </a:ext>
            </a:extLst>
          </p:cNvPr>
          <p:cNvSpPr/>
          <p:nvPr userDrawn="1"/>
        </p:nvSpPr>
        <p:spPr>
          <a:xfrm>
            <a:off x="540014" y="843756"/>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ktangel 17">
            <a:extLst>
              <a:ext uri="{FF2B5EF4-FFF2-40B4-BE49-F238E27FC236}">
                <a16:creationId xmlns:a16="http://schemas.microsoft.com/office/drawing/2014/main" id="{CA19233E-6CC1-4C91-AB06-57AB112BC997}"/>
              </a:ext>
            </a:extLst>
          </p:cNvPr>
          <p:cNvSpPr/>
          <p:nvPr userDrawn="1"/>
        </p:nvSpPr>
        <p:spPr>
          <a:xfrm>
            <a:off x="2172793" y="843756"/>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ktangel 19">
            <a:extLst>
              <a:ext uri="{FF2B5EF4-FFF2-40B4-BE49-F238E27FC236}">
                <a16:creationId xmlns:a16="http://schemas.microsoft.com/office/drawing/2014/main" id="{5616E4BB-248D-4D52-B6BE-7E8339C121D5}"/>
              </a:ext>
            </a:extLst>
          </p:cNvPr>
          <p:cNvSpPr/>
          <p:nvPr userDrawn="1"/>
        </p:nvSpPr>
        <p:spPr>
          <a:xfrm>
            <a:off x="3805572" y="843756"/>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ktangel 20">
            <a:extLst>
              <a:ext uri="{FF2B5EF4-FFF2-40B4-BE49-F238E27FC236}">
                <a16:creationId xmlns:a16="http://schemas.microsoft.com/office/drawing/2014/main" id="{5C8330A6-52C1-4F21-AAF4-F0CA466590BF}"/>
              </a:ext>
            </a:extLst>
          </p:cNvPr>
          <p:cNvSpPr/>
          <p:nvPr userDrawn="1"/>
        </p:nvSpPr>
        <p:spPr>
          <a:xfrm>
            <a:off x="5438001" y="843756"/>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ktangel 25">
            <a:extLst>
              <a:ext uri="{FF2B5EF4-FFF2-40B4-BE49-F238E27FC236}">
                <a16:creationId xmlns:a16="http://schemas.microsoft.com/office/drawing/2014/main" id="{E9FF5287-8C01-44A5-AD4B-40D2FD85ABF9}"/>
              </a:ext>
            </a:extLst>
          </p:cNvPr>
          <p:cNvSpPr/>
          <p:nvPr userDrawn="1"/>
        </p:nvSpPr>
        <p:spPr>
          <a:xfrm>
            <a:off x="7071131" y="843756"/>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lassholder for bilde 9">
            <a:extLst>
              <a:ext uri="{FF2B5EF4-FFF2-40B4-BE49-F238E27FC236}">
                <a16:creationId xmlns:a16="http://schemas.microsoft.com/office/drawing/2014/main" id="{C6851150-98D6-40D2-BBA2-ED2C978A2C4C}"/>
              </a:ext>
            </a:extLst>
          </p:cNvPr>
          <p:cNvSpPr>
            <a:spLocks noGrp="1"/>
          </p:cNvSpPr>
          <p:nvPr>
            <p:ph type="pic" sz="quarter" idx="18"/>
          </p:nvPr>
        </p:nvSpPr>
        <p:spPr>
          <a:xfrm>
            <a:off x="7128187" y="896514"/>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29" name="Plassholder for bilde 9">
            <a:extLst>
              <a:ext uri="{FF2B5EF4-FFF2-40B4-BE49-F238E27FC236}">
                <a16:creationId xmlns:a16="http://schemas.microsoft.com/office/drawing/2014/main" id="{03CA22C5-A17A-4D30-9B0E-7B4B3397E07C}"/>
              </a:ext>
            </a:extLst>
          </p:cNvPr>
          <p:cNvSpPr>
            <a:spLocks noGrp="1"/>
          </p:cNvSpPr>
          <p:nvPr>
            <p:ph type="pic" sz="quarter" idx="21"/>
          </p:nvPr>
        </p:nvSpPr>
        <p:spPr>
          <a:xfrm>
            <a:off x="5495407" y="896514"/>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30" name="Plassholder for bilde 9">
            <a:extLst>
              <a:ext uri="{FF2B5EF4-FFF2-40B4-BE49-F238E27FC236}">
                <a16:creationId xmlns:a16="http://schemas.microsoft.com/office/drawing/2014/main" id="{3BE473E8-CF35-42E3-95A9-8C483D7B5DAE}"/>
              </a:ext>
            </a:extLst>
          </p:cNvPr>
          <p:cNvSpPr>
            <a:spLocks noGrp="1"/>
          </p:cNvSpPr>
          <p:nvPr>
            <p:ph type="pic" sz="quarter" idx="22"/>
          </p:nvPr>
        </p:nvSpPr>
        <p:spPr>
          <a:xfrm>
            <a:off x="3862628" y="896514"/>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31" name="Plassholder for bilde 9">
            <a:extLst>
              <a:ext uri="{FF2B5EF4-FFF2-40B4-BE49-F238E27FC236}">
                <a16:creationId xmlns:a16="http://schemas.microsoft.com/office/drawing/2014/main" id="{28FEDD48-B038-4916-A519-426C530FBA8F}"/>
              </a:ext>
            </a:extLst>
          </p:cNvPr>
          <p:cNvSpPr>
            <a:spLocks noGrp="1"/>
          </p:cNvSpPr>
          <p:nvPr>
            <p:ph type="pic" sz="quarter" idx="23"/>
          </p:nvPr>
        </p:nvSpPr>
        <p:spPr>
          <a:xfrm>
            <a:off x="2230936" y="896514"/>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32" name="Plassholder for bilde 9">
            <a:extLst>
              <a:ext uri="{FF2B5EF4-FFF2-40B4-BE49-F238E27FC236}">
                <a16:creationId xmlns:a16="http://schemas.microsoft.com/office/drawing/2014/main" id="{510D8A24-550F-4551-9E27-ABC092521192}"/>
              </a:ext>
            </a:extLst>
          </p:cNvPr>
          <p:cNvSpPr>
            <a:spLocks noGrp="1"/>
          </p:cNvSpPr>
          <p:nvPr>
            <p:ph type="pic" sz="quarter" idx="24"/>
          </p:nvPr>
        </p:nvSpPr>
        <p:spPr>
          <a:xfrm>
            <a:off x="597070" y="895343"/>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33" name="Plassholder for tekst 11">
            <a:extLst>
              <a:ext uri="{FF2B5EF4-FFF2-40B4-BE49-F238E27FC236}">
                <a16:creationId xmlns:a16="http://schemas.microsoft.com/office/drawing/2014/main" id="{34B95272-B564-4191-A7A3-6106A6ABA9FC}"/>
              </a:ext>
            </a:extLst>
          </p:cNvPr>
          <p:cNvSpPr>
            <a:spLocks noGrp="1"/>
          </p:cNvSpPr>
          <p:nvPr>
            <p:ph type="body" sz="quarter" idx="26" hasCustomPrompt="1"/>
          </p:nvPr>
        </p:nvSpPr>
        <p:spPr>
          <a:xfrm>
            <a:off x="540014" y="2466182"/>
            <a:ext cx="1501369" cy="303140"/>
          </a:xfrm>
        </p:spPr>
        <p:txBody>
          <a:bodyPr anchor="t" anchorCtr="0">
            <a:normAutofit/>
          </a:bodyPr>
          <a:lstStyle>
            <a:lvl1pPr marL="0" indent="0">
              <a:buNone/>
              <a:defRPr sz="800">
                <a:solidFill>
                  <a:schemeClr val="tx1"/>
                </a:solidFill>
              </a:defRPr>
            </a:lvl1pPr>
          </a:lstStyle>
          <a:p>
            <a:pPr lvl="0"/>
            <a:r>
              <a:rPr lang="nb-NO" dirty="0"/>
              <a:t>Klikk for å redigere beskrivelse, kilde etc.</a:t>
            </a:r>
          </a:p>
        </p:txBody>
      </p:sp>
      <p:sp>
        <p:nvSpPr>
          <p:cNvPr id="34" name="Plassholder for tekst 11">
            <a:extLst>
              <a:ext uri="{FF2B5EF4-FFF2-40B4-BE49-F238E27FC236}">
                <a16:creationId xmlns:a16="http://schemas.microsoft.com/office/drawing/2014/main" id="{71FF20B2-0F76-4949-888D-8B489B8BBCEF}"/>
              </a:ext>
            </a:extLst>
          </p:cNvPr>
          <p:cNvSpPr>
            <a:spLocks noGrp="1"/>
          </p:cNvSpPr>
          <p:nvPr>
            <p:ph type="body" sz="quarter" idx="45" hasCustomPrompt="1"/>
          </p:nvPr>
        </p:nvSpPr>
        <p:spPr>
          <a:xfrm>
            <a:off x="2172793" y="2466182"/>
            <a:ext cx="1501369" cy="303140"/>
          </a:xfrm>
        </p:spPr>
        <p:txBody>
          <a:bodyPr anchor="t" anchorCtr="0">
            <a:normAutofit/>
          </a:bodyPr>
          <a:lstStyle>
            <a:lvl1pPr marL="0" indent="0">
              <a:buNone/>
              <a:defRPr sz="800">
                <a:solidFill>
                  <a:schemeClr val="tx1"/>
                </a:solidFill>
              </a:defRPr>
            </a:lvl1pPr>
          </a:lstStyle>
          <a:p>
            <a:pPr lvl="0"/>
            <a:r>
              <a:rPr lang="nb-NO" dirty="0"/>
              <a:t>Klikk for å redigere beskrivelse, kilde etc.</a:t>
            </a:r>
          </a:p>
        </p:txBody>
      </p:sp>
      <p:sp>
        <p:nvSpPr>
          <p:cNvPr id="35" name="Plassholder for tekst 11">
            <a:extLst>
              <a:ext uri="{FF2B5EF4-FFF2-40B4-BE49-F238E27FC236}">
                <a16:creationId xmlns:a16="http://schemas.microsoft.com/office/drawing/2014/main" id="{7C406ABF-237B-4AB2-9B63-9CE8C1276D0A}"/>
              </a:ext>
            </a:extLst>
          </p:cNvPr>
          <p:cNvSpPr>
            <a:spLocks noGrp="1"/>
          </p:cNvSpPr>
          <p:nvPr>
            <p:ph type="body" sz="quarter" idx="46" hasCustomPrompt="1"/>
          </p:nvPr>
        </p:nvSpPr>
        <p:spPr>
          <a:xfrm>
            <a:off x="3805572" y="2466182"/>
            <a:ext cx="1501369" cy="303140"/>
          </a:xfrm>
        </p:spPr>
        <p:txBody>
          <a:bodyPr anchor="t" anchorCtr="0">
            <a:normAutofit/>
          </a:bodyPr>
          <a:lstStyle>
            <a:lvl1pPr marL="0" indent="0">
              <a:buNone/>
              <a:defRPr sz="800">
                <a:solidFill>
                  <a:schemeClr val="tx1"/>
                </a:solidFill>
              </a:defRPr>
            </a:lvl1pPr>
          </a:lstStyle>
          <a:p>
            <a:pPr lvl="0"/>
            <a:r>
              <a:rPr lang="nb-NO" dirty="0"/>
              <a:t>Klikk for å redigere beskrivelse, kilde etc.</a:t>
            </a:r>
          </a:p>
        </p:txBody>
      </p:sp>
      <p:sp>
        <p:nvSpPr>
          <p:cNvPr id="36" name="Plassholder for tekst 11">
            <a:extLst>
              <a:ext uri="{FF2B5EF4-FFF2-40B4-BE49-F238E27FC236}">
                <a16:creationId xmlns:a16="http://schemas.microsoft.com/office/drawing/2014/main" id="{8BAEE01D-CA66-47A3-A9AC-0D0B7FDE70E9}"/>
              </a:ext>
            </a:extLst>
          </p:cNvPr>
          <p:cNvSpPr>
            <a:spLocks noGrp="1"/>
          </p:cNvSpPr>
          <p:nvPr>
            <p:ph type="body" sz="quarter" idx="47" hasCustomPrompt="1"/>
          </p:nvPr>
        </p:nvSpPr>
        <p:spPr>
          <a:xfrm>
            <a:off x="5438001" y="2466182"/>
            <a:ext cx="1501369" cy="303140"/>
          </a:xfrm>
        </p:spPr>
        <p:txBody>
          <a:bodyPr anchor="t" anchorCtr="0">
            <a:normAutofit/>
          </a:bodyPr>
          <a:lstStyle>
            <a:lvl1pPr marL="0" indent="0">
              <a:buNone/>
              <a:defRPr sz="800">
                <a:solidFill>
                  <a:schemeClr val="tx1"/>
                </a:solidFill>
              </a:defRPr>
            </a:lvl1pPr>
          </a:lstStyle>
          <a:p>
            <a:pPr lvl="0"/>
            <a:r>
              <a:rPr lang="nb-NO" dirty="0"/>
              <a:t>Klikk for å redigere beskrivelse, kilde etc.</a:t>
            </a:r>
          </a:p>
        </p:txBody>
      </p:sp>
      <p:sp>
        <p:nvSpPr>
          <p:cNvPr id="37" name="Plassholder for tekst 11">
            <a:extLst>
              <a:ext uri="{FF2B5EF4-FFF2-40B4-BE49-F238E27FC236}">
                <a16:creationId xmlns:a16="http://schemas.microsoft.com/office/drawing/2014/main" id="{D8BF249A-92BB-4159-BC43-0F96048B4195}"/>
              </a:ext>
            </a:extLst>
          </p:cNvPr>
          <p:cNvSpPr>
            <a:spLocks noGrp="1"/>
          </p:cNvSpPr>
          <p:nvPr>
            <p:ph type="body" sz="quarter" idx="48" hasCustomPrompt="1"/>
          </p:nvPr>
        </p:nvSpPr>
        <p:spPr>
          <a:xfrm>
            <a:off x="7070431" y="2466182"/>
            <a:ext cx="1501368" cy="303140"/>
          </a:xfrm>
        </p:spPr>
        <p:txBody>
          <a:bodyPr anchor="t" anchorCtr="0">
            <a:normAutofit/>
          </a:bodyPr>
          <a:lstStyle>
            <a:lvl1pPr marL="0" indent="0">
              <a:buNone/>
              <a:defRPr sz="800">
                <a:solidFill>
                  <a:schemeClr val="tx1"/>
                </a:solidFill>
              </a:defRPr>
            </a:lvl1pPr>
          </a:lstStyle>
          <a:p>
            <a:pPr lvl="0"/>
            <a:r>
              <a:rPr lang="nb-NO" dirty="0"/>
              <a:t>Klikk for å redigere beskrivelse, kilde etc.</a:t>
            </a:r>
          </a:p>
        </p:txBody>
      </p:sp>
      <p:sp>
        <p:nvSpPr>
          <p:cNvPr id="38" name="Plassholder for tekst 11">
            <a:extLst>
              <a:ext uri="{FF2B5EF4-FFF2-40B4-BE49-F238E27FC236}">
                <a16:creationId xmlns:a16="http://schemas.microsoft.com/office/drawing/2014/main" id="{AB19DEA8-79A0-4F30-8E4D-8BF07E3345E6}"/>
              </a:ext>
            </a:extLst>
          </p:cNvPr>
          <p:cNvSpPr>
            <a:spLocks noGrp="1"/>
          </p:cNvSpPr>
          <p:nvPr>
            <p:ph type="body" sz="quarter" idx="54" hasCustomPrompt="1"/>
          </p:nvPr>
        </p:nvSpPr>
        <p:spPr>
          <a:xfrm>
            <a:off x="539751" y="4445290"/>
            <a:ext cx="1510872" cy="303140"/>
          </a:xfrm>
        </p:spPr>
        <p:txBody>
          <a:bodyPr anchor="t" anchorCtr="0">
            <a:normAutofit/>
          </a:bodyPr>
          <a:lstStyle>
            <a:lvl1pPr marL="0" indent="0">
              <a:buNone/>
              <a:defRPr sz="800">
                <a:solidFill>
                  <a:schemeClr val="tx1"/>
                </a:solidFill>
              </a:defRPr>
            </a:lvl1pPr>
          </a:lstStyle>
          <a:p>
            <a:pPr lvl="0"/>
            <a:r>
              <a:rPr lang="nb-NO" dirty="0"/>
              <a:t>Klikk for å redigere beskrivelse, kilde etc.</a:t>
            </a:r>
          </a:p>
        </p:txBody>
      </p:sp>
      <p:sp>
        <p:nvSpPr>
          <p:cNvPr id="39" name="Plassholder for tekst 11">
            <a:extLst>
              <a:ext uri="{FF2B5EF4-FFF2-40B4-BE49-F238E27FC236}">
                <a16:creationId xmlns:a16="http://schemas.microsoft.com/office/drawing/2014/main" id="{80AD255D-8442-43A7-AEA1-12F28AAE559F}"/>
              </a:ext>
            </a:extLst>
          </p:cNvPr>
          <p:cNvSpPr>
            <a:spLocks noGrp="1"/>
          </p:cNvSpPr>
          <p:nvPr>
            <p:ph type="body" sz="quarter" idx="55" hasCustomPrompt="1"/>
          </p:nvPr>
        </p:nvSpPr>
        <p:spPr>
          <a:xfrm>
            <a:off x="2172793" y="4445290"/>
            <a:ext cx="1508073" cy="303140"/>
          </a:xfrm>
        </p:spPr>
        <p:txBody>
          <a:bodyPr anchor="t" anchorCtr="0">
            <a:normAutofit/>
          </a:bodyPr>
          <a:lstStyle>
            <a:lvl1pPr marL="0" indent="0">
              <a:buNone/>
              <a:defRPr sz="800">
                <a:solidFill>
                  <a:schemeClr val="tx1"/>
                </a:solidFill>
              </a:defRPr>
            </a:lvl1pPr>
          </a:lstStyle>
          <a:p>
            <a:pPr lvl="0"/>
            <a:r>
              <a:rPr lang="nb-NO" dirty="0"/>
              <a:t>Klikk for å redigere beskrivelse, kilde etc.</a:t>
            </a:r>
          </a:p>
        </p:txBody>
      </p:sp>
      <p:sp>
        <p:nvSpPr>
          <p:cNvPr id="40" name="Plassholder for tekst 11">
            <a:extLst>
              <a:ext uri="{FF2B5EF4-FFF2-40B4-BE49-F238E27FC236}">
                <a16:creationId xmlns:a16="http://schemas.microsoft.com/office/drawing/2014/main" id="{CE77484B-12DA-470D-9ADA-F5285621FE84}"/>
              </a:ext>
            </a:extLst>
          </p:cNvPr>
          <p:cNvSpPr>
            <a:spLocks noGrp="1"/>
          </p:cNvSpPr>
          <p:nvPr>
            <p:ph type="body" sz="quarter" idx="56" hasCustomPrompt="1"/>
          </p:nvPr>
        </p:nvSpPr>
        <p:spPr>
          <a:xfrm>
            <a:off x="3811926" y="4445290"/>
            <a:ext cx="1495016" cy="303140"/>
          </a:xfrm>
        </p:spPr>
        <p:txBody>
          <a:bodyPr anchor="t" anchorCtr="0">
            <a:normAutofit/>
          </a:bodyPr>
          <a:lstStyle>
            <a:lvl1pPr marL="0" indent="0">
              <a:buNone/>
              <a:defRPr sz="800">
                <a:solidFill>
                  <a:schemeClr val="tx1"/>
                </a:solidFill>
              </a:defRPr>
            </a:lvl1pPr>
          </a:lstStyle>
          <a:p>
            <a:pPr lvl="0"/>
            <a:r>
              <a:rPr lang="nb-NO" dirty="0"/>
              <a:t>Klikk for å redigere beskrivelse, kilde etc.</a:t>
            </a:r>
          </a:p>
        </p:txBody>
      </p:sp>
      <p:sp>
        <p:nvSpPr>
          <p:cNvPr id="41" name="Plassholder for tekst 11">
            <a:extLst>
              <a:ext uri="{FF2B5EF4-FFF2-40B4-BE49-F238E27FC236}">
                <a16:creationId xmlns:a16="http://schemas.microsoft.com/office/drawing/2014/main" id="{1A4EAE20-B2A0-4DB4-AF5C-C9EB961F89B0}"/>
              </a:ext>
            </a:extLst>
          </p:cNvPr>
          <p:cNvSpPr>
            <a:spLocks noGrp="1"/>
          </p:cNvSpPr>
          <p:nvPr>
            <p:ph type="body" sz="quarter" idx="57" hasCustomPrompt="1"/>
          </p:nvPr>
        </p:nvSpPr>
        <p:spPr>
          <a:xfrm>
            <a:off x="5438002" y="4445290"/>
            <a:ext cx="1501368" cy="303140"/>
          </a:xfrm>
        </p:spPr>
        <p:txBody>
          <a:bodyPr anchor="t" anchorCtr="0">
            <a:normAutofit/>
          </a:bodyPr>
          <a:lstStyle>
            <a:lvl1pPr marL="0" indent="0">
              <a:buNone/>
              <a:defRPr sz="800">
                <a:solidFill>
                  <a:schemeClr val="tx1"/>
                </a:solidFill>
              </a:defRPr>
            </a:lvl1pPr>
          </a:lstStyle>
          <a:p>
            <a:pPr lvl="0"/>
            <a:r>
              <a:rPr lang="nb-NO" dirty="0"/>
              <a:t>Klikk for å redigere beskrivelse, kilde etc.</a:t>
            </a:r>
          </a:p>
        </p:txBody>
      </p:sp>
      <p:sp>
        <p:nvSpPr>
          <p:cNvPr id="42" name="Plassholder for tekst 11">
            <a:extLst>
              <a:ext uri="{FF2B5EF4-FFF2-40B4-BE49-F238E27FC236}">
                <a16:creationId xmlns:a16="http://schemas.microsoft.com/office/drawing/2014/main" id="{2890A0E8-1E61-4D93-ABF0-0349F9B82E96}"/>
              </a:ext>
            </a:extLst>
          </p:cNvPr>
          <p:cNvSpPr>
            <a:spLocks noGrp="1"/>
          </p:cNvSpPr>
          <p:nvPr>
            <p:ph type="body" sz="quarter" idx="58" hasCustomPrompt="1"/>
          </p:nvPr>
        </p:nvSpPr>
        <p:spPr>
          <a:xfrm>
            <a:off x="7070430" y="4445290"/>
            <a:ext cx="1501368" cy="303140"/>
          </a:xfrm>
        </p:spPr>
        <p:txBody>
          <a:bodyPr anchor="t" anchorCtr="0">
            <a:normAutofit/>
          </a:bodyPr>
          <a:lstStyle>
            <a:lvl1pPr marL="0" indent="0">
              <a:buNone/>
              <a:defRPr sz="800">
                <a:solidFill>
                  <a:schemeClr val="tx1"/>
                </a:solidFill>
              </a:defRPr>
            </a:lvl1pPr>
          </a:lstStyle>
          <a:p>
            <a:pPr lvl="0"/>
            <a:r>
              <a:rPr lang="nb-NO" dirty="0"/>
              <a:t>Klikk for å redigere beskrivelse, kilde etc.</a:t>
            </a:r>
          </a:p>
        </p:txBody>
      </p:sp>
      <p:sp>
        <p:nvSpPr>
          <p:cNvPr id="43" name="Rektangel 42">
            <a:extLst>
              <a:ext uri="{FF2B5EF4-FFF2-40B4-BE49-F238E27FC236}">
                <a16:creationId xmlns:a16="http://schemas.microsoft.com/office/drawing/2014/main" id="{3EE5688E-3EA6-45EC-B52A-79B6326EE3A7}"/>
              </a:ext>
            </a:extLst>
          </p:cNvPr>
          <p:cNvSpPr/>
          <p:nvPr userDrawn="1"/>
        </p:nvSpPr>
        <p:spPr>
          <a:xfrm>
            <a:off x="540014" y="2817185"/>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ktangel 43">
            <a:extLst>
              <a:ext uri="{FF2B5EF4-FFF2-40B4-BE49-F238E27FC236}">
                <a16:creationId xmlns:a16="http://schemas.microsoft.com/office/drawing/2014/main" id="{EFF2E067-0ACD-4978-AC43-8B18A70A3E07}"/>
              </a:ext>
            </a:extLst>
          </p:cNvPr>
          <p:cNvSpPr/>
          <p:nvPr userDrawn="1"/>
        </p:nvSpPr>
        <p:spPr>
          <a:xfrm>
            <a:off x="2172793" y="2817185"/>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ktangel 44">
            <a:extLst>
              <a:ext uri="{FF2B5EF4-FFF2-40B4-BE49-F238E27FC236}">
                <a16:creationId xmlns:a16="http://schemas.microsoft.com/office/drawing/2014/main" id="{B5EE5AE5-008E-4294-858F-65CD7CAEF64D}"/>
              </a:ext>
            </a:extLst>
          </p:cNvPr>
          <p:cNvSpPr/>
          <p:nvPr userDrawn="1"/>
        </p:nvSpPr>
        <p:spPr>
          <a:xfrm>
            <a:off x="3805572" y="2817185"/>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ktangel 45">
            <a:extLst>
              <a:ext uri="{FF2B5EF4-FFF2-40B4-BE49-F238E27FC236}">
                <a16:creationId xmlns:a16="http://schemas.microsoft.com/office/drawing/2014/main" id="{2FEDD2E8-EA4B-414D-ABDF-F4BF5F711838}"/>
              </a:ext>
            </a:extLst>
          </p:cNvPr>
          <p:cNvSpPr/>
          <p:nvPr userDrawn="1"/>
        </p:nvSpPr>
        <p:spPr>
          <a:xfrm>
            <a:off x="5438001" y="2817185"/>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ktangel 46">
            <a:extLst>
              <a:ext uri="{FF2B5EF4-FFF2-40B4-BE49-F238E27FC236}">
                <a16:creationId xmlns:a16="http://schemas.microsoft.com/office/drawing/2014/main" id="{6700CA7C-BF14-420F-9264-18B27FDA25F7}"/>
              </a:ext>
            </a:extLst>
          </p:cNvPr>
          <p:cNvSpPr/>
          <p:nvPr userDrawn="1"/>
        </p:nvSpPr>
        <p:spPr>
          <a:xfrm>
            <a:off x="7071131" y="2817185"/>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Plassholder for bilde 9">
            <a:extLst>
              <a:ext uri="{FF2B5EF4-FFF2-40B4-BE49-F238E27FC236}">
                <a16:creationId xmlns:a16="http://schemas.microsoft.com/office/drawing/2014/main" id="{437AD361-34EC-4918-8B37-7982F137F13F}"/>
              </a:ext>
            </a:extLst>
          </p:cNvPr>
          <p:cNvSpPr>
            <a:spLocks noGrp="1"/>
          </p:cNvSpPr>
          <p:nvPr>
            <p:ph type="pic" sz="quarter" idx="59"/>
          </p:nvPr>
        </p:nvSpPr>
        <p:spPr>
          <a:xfrm>
            <a:off x="7128187" y="2869943"/>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49" name="Plassholder for bilde 9">
            <a:extLst>
              <a:ext uri="{FF2B5EF4-FFF2-40B4-BE49-F238E27FC236}">
                <a16:creationId xmlns:a16="http://schemas.microsoft.com/office/drawing/2014/main" id="{BEACA988-147E-4DB0-AC69-3E67AD57E3E1}"/>
              </a:ext>
            </a:extLst>
          </p:cNvPr>
          <p:cNvSpPr>
            <a:spLocks noGrp="1"/>
          </p:cNvSpPr>
          <p:nvPr>
            <p:ph type="pic" sz="quarter" idx="60"/>
          </p:nvPr>
        </p:nvSpPr>
        <p:spPr>
          <a:xfrm>
            <a:off x="5494706" y="2869943"/>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50" name="Plassholder for bilde 9">
            <a:extLst>
              <a:ext uri="{FF2B5EF4-FFF2-40B4-BE49-F238E27FC236}">
                <a16:creationId xmlns:a16="http://schemas.microsoft.com/office/drawing/2014/main" id="{6EFD370F-324A-4E6C-847B-128E26757E44}"/>
              </a:ext>
            </a:extLst>
          </p:cNvPr>
          <p:cNvSpPr>
            <a:spLocks noGrp="1"/>
          </p:cNvSpPr>
          <p:nvPr>
            <p:ph type="pic" sz="quarter" idx="61"/>
          </p:nvPr>
        </p:nvSpPr>
        <p:spPr>
          <a:xfrm>
            <a:off x="3862628" y="2869943"/>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51" name="Plassholder for bilde 9">
            <a:extLst>
              <a:ext uri="{FF2B5EF4-FFF2-40B4-BE49-F238E27FC236}">
                <a16:creationId xmlns:a16="http://schemas.microsoft.com/office/drawing/2014/main" id="{D0CAE83B-0618-4D28-82DB-0E070727B1B3}"/>
              </a:ext>
            </a:extLst>
          </p:cNvPr>
          <p:cNvSpPr>
            <a:spLocks noGrp="1"/>
          </p:cNvSpPr>
          <p:nvPr>
            <p:ph type="pic" sz="quarter" idx="62"/>
          </p:nvPr>
        </p:nvSpPr>
        <p:spPr>
          <a:xfrm>
            <a:off x="2230936" y="2869943"/>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52" name="Plassholder for bilde 9">
            <a:extLst>
              <a:ext uri="{FF2B5EF4-FFF2-40B4-BE49-F238E27FC236}">
                <a16:creationId xmlns:a16="http://schemas.microsoft.com/office/drawing/2014/main" id="{AAACD13D-8511-4321-BB38-3F76C7EAA3B3}"/>
              </a:ext>
            </a:extLst>
          </p:cNvPr>
          <p:cNvSpPr>
            <a:spLocks noGrp="1"/>
          </p:cNvSpPr>
          <p:nvPr>
            <p:ph type="pic" sz="quarter" idx="63"/>
          </p:nvPr>
        </p:nvSpPr>
        <p:spPr>
          <a:xfrm>
            <a:off x="597070" y="2868772"/>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53" name="Plassholder for bunntekst 4">
            <a:extLst>
              <a:ext uri="{FF2B5EF4-FFF2-40B4-BE49-F238E27FC236}">
                <a16:creationId xmlns:a16="http://schemas.microsoft.com/office/drawing/2014/main" id="{267260E4-2086-4E93-A9B0-9B4B9492EB96}"/>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54" name="Plassholder for lysbildenummer 5">
            <a:extLst>
              <a:ext uri="{FF2B5EF4-FFF2-40B4-BE49-F238E27FC236}">
                <a16:creationId xmlns:a16="http://schemas.microsoft.com/office/drawing/2014/main" id="{8C5614AA-7DB9-4156-B417-31AEAA02EB48}"/>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55" name="Plassholder for dato 3">
            <a:extLst>
              <a:ext uri="{FF2B5EF4-FFF2-40B4-BE49-F238E27FC236}">
                <a16:creationId xmlns:a16="http://schemas.microsoft.com/office/drawing/2014/main" id="{17A20962-280A-420E-AB96-47433B01041E}"/>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03.12.2024</a:t>
            </a:fld>
            <a:endParaRPr lang="en-GB" dirty="0"/>
          </a:p>
        </p:txBody>
      </p:sp>
    </p:spTree>
    <p:extLst>
      <p:ext uri="{BB962C8B-B14F-4D97-AF65-F5344CB8AC3E}">
        <p14:creationId xmlns:p14="http://schemas.microsoft.com/office/powerpoint/2010/main" val="30062558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0 bilder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pic>
        <p:nvPicPr>
          <p:cNvPr id="19" name="Bilde 18" descr="Logo">
            <a:extLst>
              <a:ext uri="{FF2B5EF4-FFF2-40B4-BE49-F238E27FC236}">
                <a16:creationId xmlns:a16="http://schemas.microsoft.com/office/drawing/2014/main" id="{AD9BCA1B-9D47-4C0F-BC4E-712E34A1189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53" name="Rektangel 52">
            <a:extLst>
              <a:ext uri="{FF2B5EF4-FFF2-40B4-BE49-F238E27FC236}">
                <a16:creationId xmlns:a16="http://schemas.microsoft.com/office/drawing/2014/main" id="{FF841A91-B6F8-449F-A4BD-F6A1367C1978}"/>
              </a:ext>
            </a:extLst>
          </p:cNvPr>
          <p:cNvSpPr/>
          <p:nvPr userDrawn="1"/>
        </p:nvSpPr>
        <p:spPr>
          <a:xfrm>
            <a:off x="540014" y="843756"/>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ktangel 53">
            <a:extLst>
              <a:ext uri="{FF2B5EF4-FFF2-40B4-BE49-F238E27FC236}">
                <a16:creationId xmlns:a16="http://schemas.microsoft.com/office/drawing/2014/main" id="{6C651AEB-0DBE-47A9-A249-082E532D58F5}"/>
              </a:ext>
            </a:extLst>
          </p:cNvPr>
          <p:cNvSpPr/>
          <p:nvPr userDrawn="1"/>
        </p:nvSpPr>
        <p:spPr>
          <a:xfrm>
            <a:off x="2172793" y="843756"/>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ktangel 54">
            <a:extLst>
              <a:ext uri="{FF2B5EF4-FFF2-40B4-BE49-F238E27FC236}">
                <a16:creationId xmlns:a16="http://schemas.microsoft.com/office/drawing/2014/main" id="{7CB81512-901A-49E3-A3E3-6C02A16873C8}"/>
              </a:ext>
            </a:extLst>
          </p:cNvPr>
          <p:cNvSpPr/>
          <p:nvPr userDrawn="1"/>
        </p:nvSpPr>
        <p:spPr>
          <a:xfrm>
            <a:off x="3805572" y="843756"/>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ktangel 55">
            <a:extLst>
              <a:ext uri="{FF2B5EF4-FFF2-40B4-BE49-F238E27FC236}">
                <a16:creationId xmlns:a16="http://schemas.microsoft.com/office/drawing/2014/main" id="{3C77165F-D10C-4315-8BC3-E6243AA7B0D6}"/>
              </a:ext>
            </a:extLst>
          </p:cNvPr>
          <p:cNvSpPr/>
          <p:nvPr userDrawn="1"/>
        </p:nvSpPr>
        <p:spPr>
          <a:xfrm>
            <a:off x="5438001" y="843756"/>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ktangel 56">
            <a:extLst>
              <a:ext uri="{FF2B5EF4-FFF2-40B4-BE49-F238E27FC236}">
                <a16:creationId xmlns:a16="http://schemas.microsoft.com/office/drawing/2014/main" id="{D4F5C8F9-2D0D-4424-BAB6-30F1353EF11D}"/>
              </a:ext>
            </a:extLst>
          </p:cNvPr>
          <p:cNvSpPr/>
          <p:nvPr userDrawn="1"/>
        </p:nvSpPr>
        <p:spPr>
          <a:xfrm>
            <a:off x="7071131" y="843756"/>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Plassholder for bilde 9">
            <a:extLst>
              <a:ext uri="{FF2B5EF4-FFF2-40B4-BE49-F238E27FC236}">
                <a16:creationId xmlns:a16="http://schemas.microsoft.com/office/drawing/2014/main" id="{BFF7A024-7763-497A-9D71-FD7D6CA67149}"/>
              </a:ext>
            </a:extLst>
          </p:cNvPr>
          <p:cNvSpPr>
            <a:spLocks noGrp="1"/>
          </p:cNvSpPr>
          <p:nvPr>
            <p:ph type="pic" sz="quarter" idx="18"/>
          </p:nvPr>
        </p:nvSpPr>
        <p:spPr>
          <a:xfrm>
            <a:off x="7128187" y="896514"/>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59" name="Plassholder for bilde 9">
            <a:extLst>
              <a:ext uri="{FF2B5EF4-FFF2-40B4-BE49-F238E27FC236}">
                <a16:creationId xmlns:a16="http://schemas.microsoft.com/office/drawing/2014/main" id="{39A8589F-AD1D-4935-8890-8459EED2DCAF}"/>
              </a:ext>
            </a:extLst>
          </p:cNvPr>
          <p:cNvSpPr>
            <a:spLocks noGrp="1"/>
          </p:cNvSpPr>
          <p:nvPr>
            <p:ph type="pic" sz="quarter" idx="21"/>
          </p:nvPr>
        </p:nvSpPr>
        <p:spPr>
          <a:xfrm>
            <a:off x="5495407" y="896514"/>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60" name="Plassholder for bilde 9">
            <a:extLst>
              <a:ext uri="{FF2B5EF4-FFF2-40B4-BE49-F238E27FC236}">
                <a16:creationId xmlns:a16="http://schemas.microsoft.com/office/drawing/2014/main" id="{6BF35C97-5EF8-4623-BB56-707DEE600F4D}"/>
              </a:ext>
            </a:extLst>
          </p:cNvPr>
          <p:cNvSpPr>
            <a:spLocks noGrp="1"/>
          </p:cNvSpPr>
          <p:nvPr>
            <p:ph type="pic" sz="quarter" idx="22"/>
          </p:nvPr>
        </p:nvSpPr>
        <p:spPr>
          <a:xfrm>
            <a:off x="3862628" y="896514"/>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61" name="Plassholder for bilde 9">
            <a:extLst>
              <a:ext uri="{FF2B5EF4-FFF2-40B4-BE49-F238E27FC236}">
                <a16:creationId xmlns:a16="http://schemas.microsoft.com/office/drawing/2014/main" id="{9B86B956-4260-4C69-A0A1-4EFC1CF22458}"/>
              </a:ext>
            </a:extLst>
          </p:cNvPr>
          <p:cNvSpPr>
            <a:spLocks noGrp="1"/>
          </p:cNvSpPr>
          <p:nvPr>
            <p:ph type="pic" sz="quarter" idx="23"/>
          </p:nvPr>
        </p:nvSpPr>
        <p:spPr>
          <a:xfrm>
            <a:off x="2230936" y="896514"/>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62" name="Plassholder for bilde 9">
            <a:extLst>
              <a:ext uri="{FF2B5EF4-FFF2-40B4-BE49-F238E27FC236}">
                <a16:creationId xmlns:a16="http://schemas.microsoft.com/office/drawing/2014/main" id="{1ECE6509-16B9-4DCF-ACE6-E03D8F183FCD}"/>
              </a:ext>
            </a:extLst>
          </p:cNvPr>
          <p:cNvSpPr>
            <a:spLocks noGrp="1"/>
          </p:cNvSpPr>
          <p:nvPr>
            <p:ph type="pic" sz="quarter" idx="24"/>
          </p:nvPr>
        </p:nvSpPr>
        <p:spPr>
          <a:xfrm>
            <a:off x="597070" y="895343"/>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63" name="Plassholder for tekst 11">
            <a:extLst>
              <a:ext uri="{FF2B5EF4-FFF2-40B4-BE49-F238E27FC236}">
                <a16:creationId xmlns:a16="http://schemas.microsoft.com/office/drawing/2014/main" id="{85314915-C1C4-48D8-B645-04B954904CE5}"/>
              </a:ext>
            </a:extLst>
          </p:cNvPr>
          <p:cNvSpPr>
            <a:spLocks noGrp="1"/>
          </p:cNvSpPr>
          <p:nvPr>
            <p:ph type="body" sz="quarter" idx="26" hasCustomPrompt="1"/>
          </p:nvPr>
        </p:nvSpPr>
        <p:spPr>
          <a:xfrm>
            <a:off x="540014" y="2466182"/>
            <a:ext cx="1501369" cy="303140"/>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64" name="Plassholder for tekst 11">
            <a:extLst>
              <a:ext uri="{FF2B5EF4-FFF2-40B4-BE49-F238E27FC236}">
                <a16:creationId xmlns:a16="http://schemas.microsoft.com/office/drawing/2014/main" id="{7938D1A1-27CA-424B-B6B1-A7F08C21006E}"/>
              </a:ext>
            </a:extLst>
          </p:cNvPr>
          <p:cNvSpPr>
            <a:spLocks noGrp="1"/>
          </p:cNvSpPr>
          <p:nvPr>
            <p:ph type="body" sz="quarter" idx="45" hasCustomPrompt="1"/>
          </p:nvPr>
        </p:nvSpPr>
        <p:spPr>
          <a:xfrm>
            <a:off x="2172793" y="2466182"/>
            <a:ext cx="1501369" cy="303140"/>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65" name="Plassholder for tekst 11">
            <a:extLst>
              <a:ext uri="{FF2B5EF4-FFF2-40B4-BE49-F238E27FC236}">
                <a16:creationId xmlns:a16="http://schemas.microsoft.com/office/drawing/2014/main" id="{4F8C3D84-17DA-4004-8CF5-2D3025969E89}"/>
              </a:ext>
            </a:extLst>
          </p:cNvPr>
          <p:cNvSpPr>
            <a:spLocks noGrp="1"/>
          </p:cNvSpPr>
          <p:nvPr>
            <p:ph type="body" sz="quarter" idx="46" hasCustomPrompt="1"/>
          </p:nvPr>
        </p:nvSpPr>
        <p:spPr>
          <a:xfrm>
            <a:off x="3805572" y="2466182"/>
            <a:ext cx="1501369" cy="303140"/>
          </a:xfrm>
        </p:spPr>
        <p:txBody>
          <a:bodyPr anchor="t" anchorCtr="0">
            <a:normAutofit/>
          </a:bodyPr>
          <a:lstStyle>
            <a:lvl1pPr marL="0" marR="0" indent="0" algn="l" defTabSz="914400" rtl="0" eaLnBrk="1" fontAlgn="auto" latinLnBrk="0" hangingPunct="1">
              <a:lnSpc>
                <a:spcPct val="100000"/>
              </a:lnSpc>
              <a:spcBef>
                <a:spcPts val="1000"/>
              </a:spcBef>
              <a:spcAft>
                <a:spcPts val="0"/>
              </a:spcAft>
              <a:buClrTx/>
              <a:buSzTx/>
              <a:buFont typeface="Arial"/>
              <a:buNone/>
              <a:tabLst/>
              <a:defRPr sz="800">
                <a:solidFill>
                  <a:schemeClr val="bg1"/>
                </a:solidFill>
              </a:defRPr>
            </a:lvl1pPr>
          </a:lstStyle>
          <a:p>
            <a:pPr marL="0" marR="0" lvl="0" indent="0" algn="l" defTabSz="914400" rtl="0" eaLnBrk="1" fontAlgn="auto" latinLnBrk="0" hangingPunct="1">
              <a:lnSpc>
                <a:spcPct val="100000"/>
              </a:lnSpc>
              <a:spcBef>
                <a:spcPts val="1000"/>
              </a:spcBef>
              <a:spcAft>
                <a:spcPts val="0"/>
              </a:spcAft>
              <a:buClrTx/>
              <a:buSzTx/>
              <a:buFont typeface="Arial"/>
              <a:buNone/>
              <a:tabLst/>
              <a:defRPr/>
            </a:pPr>
            <a:r>
              <a:rPr lang="nb-NO" dirty="0"/>
              <a:t>Klikk for å redigere beskrivelse, kilde etc.</a:t>
            </a:r>
          </a:p>
          <a:p>
            <a:pPr lvl="0"/>
            <a:endParaRPr lang="nb-NO" dirty="0"/>
          </a:p>
        </p:txBody>
      </p:sp>
      <p:sp>
        <p:nvSpPr>
          <p:cNvPr id="66" name="Plassholder for tekst 11">
            <a:extLst>
              <a:ext uri="{FF2B5EF4-FFF2-40B4-BE49-F238E27FC236}">
                <a16:creationId xmlns:a16="http://schemas.microsoft.com/office/drawing/2014/main" id="{4811FB6D-2546-49C9-83A5-B7639F2F9AC2}"/>
              </a:ext>
            </a:extLst>
          </p:cNvPr>
          <p:cNvSpPr>
            <a:spLocks noGrp="1"/>
          </p:cNvSpPr>
          <p:nvPr>
            <p:ph type="body" sz="quarter" idx="47" hasCustomPrompt="1"/>
          </p:nvPr>
        </p:nvSpPr>
        <p:spPr>
          <a:xfrm>
            <a:off x="5438001" y="2466182"/>
            <a:ext cx="1501369" cy="303140"/>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67" name="Plassholder for tekst 11">
            <a:extLst>
              <a:ext uri="{FF2B5EF4-FFF2-40B4-BE49-F238E27FC236}">
                <a16:creationId xmlns:a16="http://schemas.microsoft.com/office/drawing/2014/main" id="{77F502D1-3164-4C8A-A4D1-F548E74795C8}"/>
              </a:ext>
            </a:extLst>
          </p:cNvPr>
          <p:cNvSpPr>
            <a:spLocks noGrp="1"/>
          </p:cNvSpPr>
          <p:nvPr>
            <p:ph type="body" sz="quarter" idx="48" hasCustomPrompt="1"/>
          </p:nvPr>
        </p:nvSpPr>
        <p:spPr>
          <a:xfrm>
            <a:off x="7070431" y="2466182"/>
            <a:ext cx="1501368" cy="303140"/>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68" name="Plassholder for tekst 11">
            <a:extLst>
              <a:ext uri="{FF2B5EF4-FFF2-40B4-BE49-F238E27FC236}">
                <a16:creationId xmlns:a16="http://schemas.microsoft.com/office/drawing/2014/main" id="{33D4A4A1-AE9C-42EE-8C13-967B788E6F65}"/>
              </a:ext>
            </a:extLst>
          </p:cNvPr>
          <p:cNvSpPr>
            <a:spLocks noGrp="1"/>
          </p:cNvSpPr>
          <p:nvPr>
            <p:ph type="body" sz="quarter" idx="54" hasCustomPrompt="1"/>
          </p:nvPr>
        </p:nvSpPr>
        <p:spPr>
          <a:xfrm>
            <a:off x="539751" y="4445290"/>
            <a:ext cx="1510872" cy="303140"/>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69" name="Plassholder for tekst 11">
            <a:extLst>
              <a:ext uri="{FF2B5EF4-FFF2-40B4-BE49-F238E27FC236}">
                <a16:creationId xmlns:a16="http://schemas.microsoft.com/office/drawing/2014/main" id="{243FDC07-3644-4502-BCF6-826ED6AE4A15}"/>
              </a:ext>
            </a:extLst>
          </p:cNvPr>
          <p:cNvSpPr>
            <a:spLocks noGrp="1"/>
          </p:cNvSpPr>
          <p:nvPr>
            <p:ph type="body" sz="quarter" idx="55" hasCustomPrompt="1"/>
          </p:nvPr>
        </p:nvSpPr>
        <p:spPr>
          <a:xfrm>
            <a:off x="2172793" y="4445290"/>
            <a:ext cx="1508073" cy="303140"/>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70" name="Plassholder for tekst 11">
            <a:extLst>
              <a:ext uri="{FF2B5EF4-FFF2-40B4-BE49-F238E27FC236}">
                <a16:creationId xmlns:a16="http://schemas.microsoft.com/office/drawing/2014/main" id="{7D0D08C8-DB07-44E1-8E79-5E858BF09F18}"/>
              </a:ext>
            </a:extLst>
          </p:cNvPr>
          <p:cNvSpPr>
            <a:spLocks noGrp="1"/>
          </p:cNvSpPr>
          <p:nvPr>
            <p:ph type="body" sz="quarter" idx="56" hasCustomPrompt="1"/>
          </p:nvPr>
        </p:nvSpPr>
        <p:spPr>
          <a:xfrm>
            <a:off x="3811926" y="4445290"/>
            <a:ext cx="1495016" cy="303140"/>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71" name="Plassholder for tekst 11">
            <a:extLst>
              <a:ext uri="{FF2B5EF4-FFF2-40B4-BE49-F238E27FC236}">
                <a16:creationId xmlns:a16="http://schemas.microsoft.com/office/drawing/2014/main" id="{D66FA2B3-5147-4725-BE5D-4DB4C21A6141}"/>
              </a:ext>
            </a:extLst>
          </p:cNvPr>
          <p:cNvSpPr>
            <a:spLocks noGrp="1"/>
          </p:cNvSpPr>
          <p:nvPr>
            <p:ph type="body" sz="quarter" idx="57" hasCustomPrompt="1"/>
          </p:nvPr>
        </p:nvSpPr>
        <p:spPr>
          <a:xfrm>
            <a:off x="5438002" y="4445290"/>
            <a:ext cx="1501368" cy="303140"/>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72" name="Plassholder for tekst 11">
            <a:extLst>
              <a:ext uri="{FF2B5EF4-FFF2-40B4-BE49-F238E27FC236}">
                <a16:creationId xmlns:a16="http://schemas.microsoft.com/office/drawing/2014/main" id="{F8C51328-FA48-4922-BE11-3C5B0B0A8A6B}"/>
              </a:ext>
            </a:extLst>
          </p:cNvPr>
          <p:cNvSpPr>
            <a:spLocks noGrp="1"/>
          </p:cNvSpPr>
          <p:nvPr>
            <p:ph type="body" sz="quarter" idx="58" hasCustomPrompt="1"/>
          </p:nvPr>
        </p:nvSpPr>
        <p:spPr>
          <a:xfrm>
            <a:off x="7070430" y="4445290"/>
            <a:ext cx="1501368" cy="303140"/>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73" name="Rektangel 72">
            <a:extLst>
              <a:ext uri="{FF2B5EF4-FFF2-40B4-BE49-F238E27FC236}">
                <a16:creationId xmlns:a16="http://schemas.microsoft.com/office/drawing/2014/main" id="{0941FD5A-518E-4629-B322-F6FFEA62C885}"/>
              </a:ext>
            </a:extLst>
          </p:cNvPr>
          <p:cNvSpPr/>
          <p:nvPr userDrawn="1"/>
        </p:nvSpPr>
        <p:spPr>
          <a:xfrm>
            <a:off x="540014" y="2817185"/>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ktangel 73">
            <a:extLst>
              <a:ext uri="{FF2B5EF4-FFF2-40B4-BE49-F238E27FC236}">
                <a16:creationId xmlns:a16="http://schemas.microsoft.com/office/drawing/2014/main" id="{3654D1DC-7486-4044-94F4-D73E0EB55344}"/>
              </a:ext>
            </a:extLst>
          </p:cNvPr>
          <p:cNvSpPr/>
          <p:nvPr userDrawn="1"/>
        </p:nvSpPr>
        <p:spPr>
          <a:xfrm>
            <a:off x="2172793" y="2817185"/>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ktangel 74">
            <a:extLst>
              <a:ext uri="{FF2B5EF4-FFF2-40B4-BE49-F238E27FC236}">
                <a16:creationId xmlns:a16="http://schemas.microsoft.com/office/drawing/2014/main" id="{4BC125F5-2A4E-4769-A5C2-D91C11367976}"/>
              </a:ext>
            </a:extLst>
          </p:cNvPr>
          <p:cNvSpPr/>
          <p:nvPr userDrawn="1"/>
        </p:nvSpPr>
        <p:spPr>
          <a:xfrm>
            <a:off x="3805572" y="2817185"/>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ktangel 75">
            <a:extLst>
              <a:ext uri="{FF2B5EF4-FFF2-40B4-BE49-F238E27FC236}">
                <a16:creationId xmlns:a16="http://schemas.microsoft.com/office/drawing/2014/main" id="{B61072BA-638B-42AC-84C2-91D1BB7F725E}"/>
              </a:ext>
            </a:extLst>
          </p:cNvPr>
          <p:cNvSpPr/>
          <p:nvPr userDrawn="1"/>
        </p:nvSpPr>
        <p:spPr>
          <a:xfrm>
            <a:off x="5438001" y="2817185"/>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ktangel 76">
            <a:extLst>
              <a:ext uri="{FF2B5EF4-FFF2-40B4-BE49-F238E27FC236}">
                <a16:creationId xmlns:a16="http://schemas.microsoft.com/office/drawing/2014/main" id="{2FF42558-6CEE-4804-A76D-BD0DF0D2E23D}"/>
              </a:ext>
            </a:extLst>
          </p:cNvPr>
          <p:cNvSpPr/>
          <p:nvPr userDrawn="1"/>
        </p:nvSpPr>
        <p:spPr>
          <a:xfrm>
            <a:off x="7071131" y="2817185"/>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Plassholder for bilde 9">
            <a:extLst>
              <a:ext uri="{FF2B5EF4-FFF2-40B4-BE49-F238E27FC236}">
                <a16:creationId xmlns:a16="http://schemas.microsoft.com/office/drawing/2014/main" id="{612A5165-E8FB-4B4E-9E99-F1CEDC21C1B3}"/>
              </a:ext>
            </a:extLst>
          </p:cNvPr>
          <p:cNvSpPr>
            <a:spLocks noGrp="1"/>
          </p:cNvSpPr>
          <p:nvPr>
            <p:ph type="pic" sz="quarter" idx="59"/>
          </p:nvPr>
        </p:nvSpPr>
        <p:spPr>
          <a:xfrm>
            <a:off x="7128187" y="2869943"/>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79" name="Plassholder for bilde 9">
            <a:extLst>
              <a:ext uri="{FF2B5EF4-FFF2-40B4-BE49-F238E27FC236}">
                <a16:creationId xmlns:a16="http://schemas.microsoft.com/office/drawing/2014/main" id="{0FECB027-4DA7-4674-A5C1-F369EEC814A0}"/>
              </a:ext>
            </a:extLst>
          </p:cNvPr>
          <p:cNvSpPr>
            <a:spLocks noGrp="1"/>
          </p:cNvSpPr>
          <p:nvPr>
            <p:ph type="pic" sz="quarter" idx="60"/>
          </p:nvPr>
        </p:nvSpPr>
        <p:spPr>
          <a:xfrm>
            <a:off x="5494706" y="2869943"/>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80" name="Plassholder for bilde 9">
            <a:extLst>
              <a:ext uri="{FF2B5EF4-FFF2-40B4-BE49-F238E27FC236}">
                <a16:creationId xmlns:a16="http://schemas.microsoft.com/office/drawing/2014/main" id="{5A7EB79C-A4A6-46B6-825C-C5D6CE3BFA60}"/>
              </a:ext>
            </a:extLst>
          </p:cNvPr>
          <p:cNvSpPr>
            <a:spLocks noGrp="1"/>
          </p:cNvSpPr>
          <p:nvPr>
            <p:ph type="pic" sz="quarter" idx="61"/>
          </p:nvPr>
        </p:nvSpPr>
        <p:spPr>
          <a:xfrm>
            <a:off x="3862628" y="2869943"/>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81" name="Plassholder for bilde 9">
            <a:extLst>
              <a:ext uri="{FF2B5EF4-FFF2-40B4-BE49-F238E27FC236}">
                <a16:creationId xmlns:a16="http://schemas.microsoft.com/office/drawing/2014/main" id="{97783FFC-91F0-4E88-937A-CDDC9512620F}"/>
              </a:ext>
            </a:extLst>
          </p:cNvPr>
          <p:cNvSpPr>
            <a:spLocks noGrp="1"/>
          </p:cNvSpPr>
          <p:nvPr>
            <p:ph type="pic" sz="quarter" idx="62"/>
          </p:nvPr>
        </p:nvSpPr>
        <p:spPr>
          <a:xfrm>
            <a:off x="2230936" y="2869943"/>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82" name="Plassholder for bilde 9">
            <a:extLst>
              <a:ext uri="{FF2B5EF4-FFF2-40B4-BE49-F238E27FC236}">
                <a16:creationId xmlns:a16="http://schemas.microsoft.com/office/drawing/2014/main" id="{DA6A980D-4125-4851-A900-1120C2F875D1}"/>
              </a:ext>
            </a:extLst>
          </p:cNvPr>
          <p:cNvSpPr>
            <a:spLocks noGrp="1"/>
          </p:cNvSpPr>
          <p:nvPr>
            <p:ph type="pic" sz="quarter" idx="63"/>
          </p:nvPr>
        </p:nvSpPr>
        <p:spPr>
          <a:xfrm>
            <a:off x="597070" y="2868772"/>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83" name="Plassholder for bunntekst 4">
            <a:extLst>
              <a:ext uri="{FF2B5EF4-FFF2-40B4-BE49-F238E27FC236}">
                <a16:creationId xmlns:a16="http://schemas.microsoft.com/office/drawing/2014/main" id="{205B9FFF-08EC-4FB4-8391-7678393E9086}"/>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84" name="Plassholder for lysbildenummer 5">
            <a:extLst>
              <a:ext uri="{FF2B5EF4-FFF2-40B4-BE49-F238E27FC236}">
                <a16:creationId xmlns:a16="http://schemas.microsoft.com/office/drawing/2014/main" id="{9B1DA50C-D45D-4799-8E60-F862F468799E}"/>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85" name="Plassholder for dato 3">
            <a:extLst>
              <a:ext uri="{FF2B5EF4-FFF2-40B4-BE49-F238E27FC236}">
                <a16:creationId xmlns:a16="http://schemas.microsoft.com/office/drawing/2014/main" id="{70AD4505-FE9F-4B3C-B66E-2A685BCF8A7D}"/>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03.12.2024</a:t>
            </a:fld>
            <a:endParaRPr lang="en-GB" dirty="0"/>
          </a:p>
        </p:txBody>
      </p:sp>
    </p:spTree>
    <p:extLst>
      <p:ext uri="{BB962C8B-B14F-4D97-AF65-F5344CB8AC3E}">
        <p14:creationId xmlns:p14="http://schemas.microsoft.com/office/powerpoint/2010/main" val="16651570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ilm">
    <p:spTree>
      <p:nvGrpSpPr>
        <p:cNvPr id="1" name=""/>
        <p:cNvGrpSpPr/>
        <p:nvPr/>
      </p:nvGrpSpPr>
      <p:grpSpPr>
        <a:xfrm>
          <a:off x="0" y="0"/>
          <a:ext cx="0" cy="0"/>
          <a:chOff x="0" y="0"/>
          <a:chExt cx="0" cy="0"/>
        </a:xfrm>
      </p:grpSpPr>
      <p:sp>
        <p:nvSpPr>
          <p:cNvPr id="3" name="Plassholder for media 2"/>
          <p:cNvSpPr>
            <a:spLocks noGrp="1"/>
          </p:cNvSpPr>
          <p:nvPr>
            <p:ph type="media" sz="quarter" idx="13" hasCustomPrompt="1"/>
          </p:nvPr>
        </p:nvSpPr>
        <p:spPr>
          <a:xfrm>
            <a:off x="0" y="0"/>
            <a:ext cx="9144000" cy="5143500"/>
          </a:xfrm>
        </p:spPr>
        <p:txBody>
          <a:bodyPr anchor="ctr" anchorCtr="0"/>
          <a:lstStyle>
            <a:lvl1pPr marL="0" indent="0" algn="ctr">
              <a:buNone/>
              <a:defRPr/>
            </a:lvl1pPr>
          </a:lstStyle>
          <a:p>
            <a:r>
              <a:rPr lang="en-GB" dirty="0" err="1"/>
              <a:t>Klikk</a:t>
            </a:r>
            <a:r>
              <a:rPr lang="en-GB" dirty="0"/>
              <a:t> for </a:t>
            </a:r>
            <a:r>
              <a:rPr lang="en-GB" dirty="0" err="1"/>
              <a:t>å</a:t>
            </a:r>
            <a:r>
              <a:rPr lang="en-GB" dirty="0"/>
              <a:t> </a:t>
            </a:r>
            <a:r>
              <a:rPr lang="en-GB" dirty="0" err="1"/>
              <a:t>legge</a:t>
            </a:r>
            <a:r>
              <a:rPr lang="en-GB" dirty="0"/>
              <a:t> inn </a:t>
            </a:r>
            <a:r>
              <a:rPr lang="en-GB" dirty="0" err="1"/>
              <a:t>en</a:t>
            </a:r>
            <a:r>
              <a:rPr lang="en-GB" dirty="0"/>
              <a:t> film</a:t>
            </a:r>
          </a:p>
        </p:txBody>
      </p:sp>
      <p:sp>
        <p:nvSpPr>
          <p:cNvPr id="6" name="Plassholder for bunntekst 4">
            <a:extLst>
              <a:ext uri="{FF2B5EF4-FFF2-40B4-BE49-F238E27FC236}">
                <a16:creationId xmlns:a16="http://schemas.microsoft.com/office/drawing/2014/main" id="{AE890682-9374-47D8-BC11-938097F45B46}"/>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0" name="Plassholder for lysbildenummer 5">
            <a:extLst>
              <a:ext uri="{FF2B5EF4-FFF2-40B4-BE49-F238E27FC236}">
                <a16:creationId xmlns:a16="http://schemas.microsoft.com/office/drawing/2014/main" id="{13714E3A-0AF4-402D-BA92-0167EF62D056}"/>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1" name="Plassholder for dato 3">
            <a:extLst>
              <a:ext uri="{FF2B5EF4-FFF2-40B4-BE49-F238E27FC236}">
                <a16:creationId xmlns:a16="http://schemas.microsoft.com/office/drawing/2014/main" id="{DFB01EB5-942B-4F71-B031-E2DE5AC5154B}"/>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03.12.2024</a:t>
            </a:fld>
            <a:endParaRPr lang="en-GB"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lleggsfoil">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0432176F-78DF-46F6-A156-2D202EE6EDA2}"/>
              </a:ext>
            </a:extLst>
          </p:cNvPr>
          <p:cNvSpPr/>
          <p:nvPr userDrawn="1"/>
        </p:nvSpPr>
        <p:spPr>
          <a:xfrm flipV="1">
            <a:off x="0" y="-2"/>
            <a:ext cx="9144000" cy="1685026"/>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nb-NO"/>
          </a:p>
        </p:txBody>
      </p:sp>
      <p:sp>
        <p:nvSpPr>
          <p:cNvPr id="14" name="Plassholder for bunntekst 4">
            <a:extLst>
              <a:ext uri="{FF2B5EF4-FFF2-40B4-BE49-F238E27FC236}">
                <a16:creationId xmlns:a16="http://schemas.microsoft.com/office/drawing/2014/main" id="{A750D4C3-4D22-4204-B891-0836F22355B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5" name="Plassholder for lysbildenummer 5">
            <a:extLst>
              <a:ext uri="{FF2B5EF4-FFF2-40B4-BE49-F238E27FC236}">
                <a16:creationId xmlns:a16="http://schemas.microsoft.com/office/drawing/2014/main" id="{329D6334-5DD0-42B9-A18D-C5B27F383B10}"/>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6" name="Plassholder for dato 3">
            <a:extLst>
              <a:ext uri="{FF2B5EF4-FFF2-40B4-BE49-F238E27FC236}">
                <a16:creationId xmlns:a16="http://schemas.microsoft.com/office/drawing/2014/main" id="{9175D653-309E-4094-A517-560A2D10E305}"/>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03.12.2024</a:t>
            </a:fld>
            <a:endParaRPr lang="en-GB" dirty="0"/>
          </a:p>
        </p:txBody>
      </p:sp>
      <p:sp>
        <p:nvSpPr>
          <p:cNvPr id="17" name="Plassholder for innhold 3">
            <a:extLst>
              <a:ext uri="{FF2B5EF4-FFF2-40B4-BE49-F238E27FC236}">
                <a16:creationId xmlns:a16="http://schemas.microsoft.com/office/drawing/2014/main" id="{CD23A8A5-99EC-42EF-B9EF-FF3F2D1332AC}"/>
              </a:ext>
            </a:extLst>
          </p:cNvPr>
          <p:cNvSpPr>
            <a:spLocks noGrp="1"/>
          </p:cNvSpPr>
          <p:nvPr>
            <p:ph sz="quarter" idx="13" hasCustomPrompt="1"/>
          </p:nvPr>
        </p:nvSpPr>
        <p:spPr>
          <a:xfrm>
            <a:off x="1116011" y="2283751"/>
            <a:ext cx="6907755" cy="1532094"/>
          </a:xfrm>
        </p:spPr>
        <p:txBody>
          <a:bodyPr anchor="b" anchorCtr="0">
            <a:normAutofit/>
          </a:bodyPr>
          <a:lstStyle>
            <a:lvl1pPr marL="0" indent="0" algn="ctr">
              <a:lnSpc>
                <a:spcPct val="100000"/>
              </a:lnSpc>
              <a:buNone/>
              <a:defRPr sz="2000" b="1">
                <a:solidFill>
                  <a:schemeClr val="bg1"/>
                </a:solidFill>
              </a:defRPr>
            </a:lvl1pPr>
          </a:lstStyle>
          <a:p>
            <a:pPr lvl="0"/>
            <a:r>
              <a:rPr lang="nb-NO" dirty="0"/>
              <a:t>Rediger for å legge til tekst</a:t>
            </a:r>
            <a:endParaRPr lang="en-GB" dirty="0"/>
          </a:p>
        </p:txBody>
      </p:sp>
      <p:sp>
        <p:nvSpPr>
          <p:cNvPr id="18" name="Plassholder for innhold 5">
            <a:extLst>
              <a:ext uri="{FF2B5EF4-FFF2-40B4-BE49-F238E27FC236}">
                <a16:creationId xmlns:a16="http://schemas.microsoft.com/office/drawing/2014/main" id="{3B9465DB-3360-48D0-B08B-857014E3CC1C}"/>
              </a:ext>
            </a:extLst>
          </p:cNvPr>
          <p:cNvSpPr>
            <a:spLocks noGrp="1"/>
          </p:cNvSpPr>
          <p:nvPr>
            <p:ph sz="quarter" idx="14" hasCustomPrompt="1"/>
          </p:nvPr>
        </p:nvSpPr>
        <p:spPr>
          <a:xfrm>
            <a:off x="1116011" y="4033560"/>
            <a:ext cx="6911977" cy="244102"/>
          </a:xfrm>
        </p:spPr>
        <p:txBody>
          <a:bodyPr>
            <a:normAutofit/>
          </a:bodyPr>
          <a:lstStyle>
            <a:lvl1pPr marL="0" indent="0" algn="ctr">
              <a:buNone/>
              <a:defRPr sz="1100">
                <a:solidFill>
                  <a:schemeClr val="accent2"/>
                </a:solidFill>
              </a:defRPr>
            </a:lvl1pPr>
          </a:lstStyle>
          <a:p>
            <a:pPr lvl="0"/>
            <a:r>
              <a:rPr lang="nb-NO" dirty="0"/>
              <a:t>Rediger for å legge tekst</a:t>
            </a:r>
            <a:endParaRPr lang="en-GB" dirty="0"/>
          </a:p>
        </p:txBody>
      </p:sp>
      <p:pic>
        <p:nvPicPr>
          <p:cNvPr id="6" name="Bilde 5">
            <a:extLst>
              <a:ext uri="{FF2B5EF4-FFF2-40B4-BE49-F238E27FC236}">
                <a16:creationId xmlns:a16="http://schemas.microsoft.com/office/drawing/2014/main" id="{924879C0-581D-4D6F-BE89-C5A22CA5059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295055" y="544830"/>
            <a:ext cx="559397" cy="737930"/>
          </a:xfrm>
          <a:prstGeom prst="rect">
            <a:avLst/>
          </a:prstGeom>
        </p:spPr>
      </p:pic>
      <p:pic>
        <p:nvPicPr>
          <p:cNvPr id="21" name="Bilde 20">
            <a:extLst>
              <a:ext uri="{FF2B5EF4-FFF2-40B4-BE49-F238E27FC236}">
                <a16:creationId xmlns:a16="http://schemas.microsoft.com/office/drawing/2014/main" id="{A171963C-6E3E-4428-AA22-977118FA9243}"/>
              </a:ext>
            </a:extLst>
          </p:cNvPr>
          <p:cNvPicPr>
            <a:picLocks noChangeAspect="1"/>
          </p:cNvPicPr>
          <p:nvPr userDrawn="1"/>
        </p:nvPicPr>
        <p:blipFill>
          <a:blip r:embed="rId3"/>
          <a:stretch>
            <a:fillRect/>
          </a:stretch>
        </p:blipFill>
        <p:spPr>
          <a:xfrm>
            <a:off x="0" y="1627934"/>
            <a:ext cx="9144000" cy="57091"/>
          </a:xfrm>
          <a:prstGeom prst="rect">
            <a:avLst/>
          </a:prstGeom>
        </p:spPr>
      </p:pic>
    </p:spTree>
    <p:extLst>
      <p:ext uri="{BB962C8B-B14F-4D97-AF65-F5344CB8AC3E}">
        <p14:creationId xmlns:p14="http://schemas.microsoft.com/office/powerpoint/2010/main" val="2519440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Avslutn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4" name="Plassholder for innhold 3"/>
          <p:cNvSpPr>
            <a:spLocks noGrp="1"/>
          </p:cNvSpPr>
          <p:nvPr>
            <p:ph sz="quarter" idx="13" hasCustomPrompt="1"/>
          </p:nvPr>
        </p:nvSpPr>
        <p:spPr>
          <a:xfrm>
            <a:off x="1371846" y="949325"/>
            <a:ext cx="6450864" cy="3377875"/>
          </a:xfrm>
        </p:spPr>
        <p:txBody>
          <a:bodyPr anchor="ctr" anchorCtr="0">
            <a:normAutofit/>
          </a:bodyPr>
          <a:lstStyle>
            <a:lvl1pPr marL="0" indent="0" algn="ctr">
              <a:lnSpc>
                <a:spcPct val="100000"/>
              </a:lnSpc>
              <a:buNone/>
              <a:defRPr sz="2400" b="1">
                <a:solidFill>
                  <a:schemeClr val="bg1"/>
                </a:solidFill>
              </a:defRPr>
            </a:lvl1pPr>
          </a:lstStyle>
          <a:p>
            <a:pPr lvl="0"/>
            <a:r>
              <a:rPr lang="nb-NO" dirty="0"/>
              <a:t>Rediger for å legge til tekst</a:t>
            </a:r>
            <a:endParaRPr lang="en-GB" dirty="0"/>
          </a:p>
        </p:txBody>
      </p:sp>
      <p:pic>
        <p:nvPicPr>
          <p:cNvPr id="8" name="Bilde 7" descr="Logo">
            <a:extLst>
              <a:ext uri="{FF2B5EF4-FFF2-40B4-BE49-F238E27FC236}">
                <a16:creationId xmlns:a16="http://schemas.microsoft.com/office/drawing/2014/main" id="{BE9B05DC-3478-47E8-B847-2DC455FCCDBB}"/>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3" name="Plassholder for bunntekst 4">
            <a:extLst>
              <a:ext uri="{FF2B5EF4-FFF2-40B4-BE49-F238E27FC236}">
                <a16:creationId xmlns:a16="http://schemas.microsoft.com/office/drawing/2014/main" id="{42677EDD-5222-423C-A5E4-B9D7117745A4}"/>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4" name="Plassholder for lysbildenummer 5">
            <a:extLst>
              <a:ext uri="{FF2B5EF4-FFF2-40B4-BE49-F238E27FC236}">
                <a16:creationId xmlns:a16="http://schemas.microsoft.com/office/drawing/2014/main" id="{996B0D28-FEBF-4C2A-9CB9-334C67655BD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5" name="Plassholder for dato 3">
            <a:extLst>
              <a:ext uri="{FF2B5EF4-FFF2-40B4-BE49-F238E27FC236}">
                <a16:creationId xmlns:a16="http://schemas.microsoft.com/office/drawing/2014/main" id="{AF502350-D9B3-43B9-90B1-537F0F6E3099}"/>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03.12.2024</a:t>
            </a:fld>
            <a:endParaRPr lang="en-GB" dirty="0"/>
          </a:p>
        </p:txBody>
      </p:sp>
      <p:pic>
        <p:nvPicPr>
          <p:cNvPr id="7" name="Bilde 6">
            <a:extLst>
              <a:ext uri="{FF2B5EF4-FFF2-40B4-BE49-F238E27FC236}">
                <a16:creationId xmlns:a16="http://schemas.microsoft.com/office/drawing/2014/main" id="{C1A4BD5B-6D73-4961-BCFD-C10702B47325}"/>
              </a:ext>
            </a:extLst>
          </p:cNvPr>
          <p:cNvPicPr>
            <a:picLocks noChangeAspect="1"/>
          </p:cNvPicPr>
          <p:nvPr userDrawn="1"/>
        </p:nvPicPr>
        <p:blipFill>
          <a:blip r:embed="rId3"/>
          <a:stretch>
            <a:fillRect/>
          </a:stretch>
        </p:blipFill>
        <p:spPr>
          <a:xfrm>
            <a:off x="0" y="0"/>
            <a:ext cx="9144000" cy="57091"/>
          </a:xfrm>
          <a:prstGeom prst="rect">
            <a:avLst/>
          </a:prstGeom>
        </p:spPr>
      </p:pic>
    </p:spTree>
    <p:extLst>
      <p:ext uri="{BB962C8B-B14F-4D97-AF65-F5344CB8AC3E}">
        <p14:creationId xmlns:p14="http://schemas.microsoft.com/office/powerpoint/2010/main" val="38709232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Pause / alternativ avslutn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3708002" y="1778482"/>
            <a:ext cx="4896247" cy="395793"/>
          </a:xfrm>
        </p:spPr>
        <p:txBody>
          <a:bodyPr>
            <a:normAutofit/>
          </a:bodyPr>
          <a:lstStyle>
            <a:lvl1pPr>
              <a:defRPr sz="2000">
                <a:solidFill>
                  <a:schemeClr val="bg1"/>
                </a:solidFill>
              </a:defRPr>
            </a:lvl1pPr>
          </a:lstStyle>
          <a:p>
            <a:r>
              <a:rPr lang="nb-NO"/>
              <a:t>Klikk for å redigere tittelstil</a:t>
            </a:r>
            <a:endParaRPr lang="en-GB" dirty="0"/>
          </a:p>
        </p:txBody>
      </p:sp>
      <p:sp>
        <p:nvSpPr>
          <p:cNvPr id="3" name="Plassholder for innhold 2"/>
          <p:cNvSpPr>
            <a:spLocks noGrp="1"/>
          </p:cNvSpPr>
          <p:nvPr>
            <p:ph idx="1" hasCustomPrompt="1"/>
          </p:nvPr>
        </p:nvSpPr>
        <p:spPr>
          <a:xfrm>
            <a:off x="3708003" y="2283751"/>
            <a:ext cx="4896247" cy="1914624"/>
          </a:xfrm>
        </p:spPr>
        <p:txBody>
          <a:bodyPr/>
          <a:lstStyle>
            <a:lvl1pPr marL="0" indent="0">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ltLang="nb-NO" dirty="0"/>
              <a:t>Denne siden kan du bruke som pauseside med viktig beskjeder om hvor lenge pausen varer, når du starter opp igjen osv. Du kan også informere om trådløst nett. Evt. bruker du denne siden som en avsluttende side med takk for oppmerksomheten, kontaktinformasjon. E-post osv.</a:t>
            </a:r>
          </a:p>
        </p:txBody>
      </p:sp>
      <p:pic>
        <p:nvPicPr>
          <p:cNvPr id="9" name="Bilde 8">
            <a:extLst>
              <a:ext uri="{FF2B5EF4-FFF2-40B4-BE49-F238E27FC236}">
                <a16:creationId xmlns:a16="http://schemas.microsoft.com/office/drawing/2014/main" id="{4E0B7D7E-E985-47C0-937A-A86CCB15E7A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848021" y="2425065"/>
            <a:ext cx="1707986" cy="479353"/>
          </a:xfrm>
          <a:prstGeom prst="rect">
            <a:avLst/>
          </a:prstGeom>
        </p:spPr>
      </p:pic>
      <p:cxnSp>
        <p:nvCxnSpPr>
          <p:cNvPr id="8" name="Straight Connector 8">
            <a:extLst>
              <a:ext uri="{FF2B5EF4-FFF2-40B4-BE49-F238E27FC236}">
                <a16:creationId xmlns:a16="http://schemas.microsoft.com/office/drawing/2014/main" id="{B0F6F580-CC88-479D-B319-8097CC735799}"/>
              </a:ext>
            </a:extLst>
          </p:cNvPr>
          <p:cNvCxnSpPr>
            <a:cxnSpLocks/>
          </p:cNvCxnSpPr>
          <p:nvPr userDrawn="1"/>
        </p:nvCxnSpPr>
        <p:spPr>
          <a:xfrm>
            <a:off x="3132005" y="1369773"/>
            <a:ext cx="0" cy="2929402"/>
          </a:xfrm>
          <a:prstGeom prst="line">
            <a:avLst/>
          </a:prstGeom>
          <a:ln w="6350">
            <a:solidFill>
              <a:srgbClr val="FFE400"/>
            </a:solidFill>
          </a:ln>
          <a:effectLst/>
        </p:spPr>
        <p:style>
          <a:lnRef idx="2">
            <a:schemeClr val="accent1"/>
          </a:lnRef>
          <a:fillRef idx="0">
            <a:schemeClr val="accent1"/>
          </a:fillRef>
          <a:effectRef idx="1">
            <a:schemeClr val="accent1"/>
          </a:effectRef>
          <a:fontRef idx="minor">
            <a:schemeClr val="tx1"/>
          </a:fontRef>
        </p:style>
      </p:cxnSp>
      <p:sp>
        <p:nvSpPr>
          <p:cNvPr id="14" name="Plassholder for bunntekst 4">
            <a:extLst>
              <a:ext uri="{FF2B5EF4-FFF2-40B4-BE49-F238E27FC236}">
                <a16:creationId xmlns:a16="http://schemas.microsoft.com/office/drawing/2014/main" id="{98B78981-75A6-4C6F-A4FA-88A751697149}"/>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5" name="Plassholder for lysbildenummer 5">
            <a:extLst>
              <a:ext uri="{FF2B5EF4-FFF2-40B4-BE49-F238E27FC236}">
                <a16:creationId xmlns:a16="http://schemas.microsoft.com/office/drawing/2014/main" id="{ADDC8A70-C22D-400D-BEDF-75722DA64DA9}"/>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6" name="Plassholder for dato 3">
            <a:extLst>
              <a:ext uri="{FF2B5EF4-FFF2-40B4-BE49-F238E27FC236}">
                <a16:creationId xmlns:a16="http://schemas.microsoft.com/office/drawing/2014/main" id="{CE6989DC-6A17-40A8-9632-FE39F461854E}"/>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03.12.2024</a:t>
            </a:fld>
            <a:endParaRPr lang="en-GB" dirty="0"/>
          </a:p>
        </p:txBody>
      </p:sp>
      <p:pic>
        <p:nvPicPr>
          <p:cNvPr id="10" name="Bilde 9">
            <a:extLst>
              <a:ext uri="{FF2B5EF4-FFF2-40B4-BE49-F238E27FC236}">
                <a16:creationId xmlns:a16="http://schemas.microsoft.com/office/drawing/2014/main" id="{DCB03936-E616-4DFF-9EAB-A18CD923EBC8}"/>
              </a:ext>
            </a:extLst>
          </p:cNvPr>
          <p:cNvPicPr>
            <a:picLocks noChangeAspect="1"/>
          </p:cNvPicPr>
          <p:nvPr userDrawn="1"/>
        </p:nvPicPr>
        <p:blipFill>
          <a:blip r:embed="rId3"/>
          <a:stretch>
            <a:fillRect/>
          </a:stretch>
        </p:blipFill>
        <p:spPr>
          <a:xfrm>
            <a:off x="0" y="0"/>
            <a:ext cx="9144000" cy="57091"/>
          </a:xfrm>
          <a:prstGeom prst="rect">
            <a:avLst/>
          </a:prstGeom>
        </p:spPr>
      </p:pic>
    </p:spTree>
    <p:extLst>
      <p:ext uri="{BB962C8B-B14F-4D97-AF65-F5344CB8AC3E}">
        <p14:creationId xmlns:p14="http://schemas.microsoft.com/office/powerpoint/2010/main" val="3961698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rside – Trafikk MC">
    <p:spTree>
      <p:nvGrpSpPr>
        <p:cNvPr id="1" name=""/>
        <p:cNvGrpSpPr/>
        <p:nvPr/>
      </p:nvGrpSpPr>
      <p:grpSpPr>
        <a:xfrm>
          <a:off x="0" y="0"/>
          <a:ext cx="0" cy="0"/>
          <a:chOff x="0" y="0"/>
          <a:chExt cx="0" cy="0"/>
        </a:xfrm>
      </p:grpSpPr>
      <p:pic>
        <p:nvPicPr>
          <p:cNvPr id="8" name="Bilde 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842963"/>
            <a:ext cx="9144000" cy="3889375"/>
          </a:xfrm>
          <a:prstGeom prst="rect">
            <a:avLst/>
          </a:prstGeom>
        </p:spPr>
      </p:pic>
      <p:sp>
        <p:nvSpPr>
          <p:cNvPr id="2" name="Rektangel 1">
            <a:extLst>
              <a:ext uri="{FF2B5EF4-FFF2-40B4-BE49-F238E27FC236}">
                <a16:creationId xmlns:a16="http://schemas.microsoft.com/office/drawing/2014/main" id="{8C7E7839-3DCF-468D-9CDD-E7C1A5DA9755}"/>
              </a:ext>
            </a:extLst>
          </p:cNvPr>
          <p:cNvSpPr/>
          <p:nvPr userDrawn="1"/>
        </p:nvSpPr>
        <p:spPr>
          <a:xfrm>
            <a:off x="0" y="900054"/>
            <a:ext cx="9144000" cy="3832284"/>
          </a:xfrm>
          <a:prstGeom prst="rect">
            <a:avLst/>
          </a:prstGeom>
          <a:gradFill flip="none" rotWithShape="1">
            <a:gsLst>
              <a:gs pos="0">
                <a:schemeClr val="tx1">
                  <a:alpha val="0"/>
                  <a:lumMod val="0"/>
                </a:schemeClr>
              </a:gs>
              <a:gs pos="23000">
                <a:schemeClr val="tx1">
                  <a:lumMod val="0"/>
                  <a:alpha val="0"/>
                </a:schemeClr>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ktangel 11">
            <a:extLst>
              <a:ext uri="{FF2B5EF4-FFF2-40B4-BE49-F238E27FC236}">
                <a16:creationId xmlns:a16="http://schemas.microsoft.com/office/drawing/2014/main" id="{FDCE1725-0117-483E-872F-EC3116F0678C}"/>
              </a:ext>
            </a:extLst>
          </p:cNvPr>
          <p:cNvSpPr/>
          <p:nvPr userDrawn="1"/>
        </p:nvSpPr>
        <p:spPr>
          <a:xfrm>
            <a:off x="2644" y="900055"/>
            <a:ext cx="9144000" cy="3832284"/>
          </a:xfrm>
          <a:prstGeom prst="rect">
            <a:avLst/>
          </a:prstGeom>
          <a:gradFill flip="none" rotWithShape="1">
            <a:gsLst>
              <a:gs pos="33000">
                <a:schemeClr val="tx1">
                  <a:lumMod val="0"/>
                  <a:alpha val="0"/>
                </a:schemeClr>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59E8B49B-41D8-46D8-ABA3-F0C8D6385D84}"/>
              </a:ext>
            </a:extLst>
          </p:cNvPr>
          <p:cNvPicPr>
            <a:picLocks noChangeAspect="1"/>
          </p:cNvPicPr>
          <p:nvPr userDrawn="1"/>
        </p:nvPicPr>
        <p:blipFill>
          <a:blip r:embed="rId3"/>
          <a:stretch>
            <a:fillRect/>
          </a:stretch>
        </p:blipFill>
        <p:spPr>
          <a:xfrm>
            <a:off x="0" y="842963"/>
            <a:ext cx="9144000" cy="57091"/>
          </a:xfrm>
          <a:prstGeom prst="rect">
            <a:avLst/>
          </a:prstGeom>
        </p:spPr>
      </p:pic>
      <p:sp>
        <p:nvSpPr>
          <p:cNvPr id="17" name="Plassholder for bunntekst 4">
            <a:extLst>
              <a:ext uri="{FF2B5EF4-FFF2-40B4-BE49-F238E27FC236}">
                <a16:creationId xmlns:a16="http://schemas.microsoft.com/office/drawing/2014/main" id="{CB74EBCC-8D84-45AA-A832-E965961723B8}"/>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8" name="Plassholder for lysbildenummer 5">
            <a:extLst>
              <a:ext uri="{FF2B5EF4-FFF2-40B4-BE49-F238E27FC236}">
                <a16:creationId xmlns:a16="http://schemas.microsoft.com/office/drawing/2014/main" id="{5CDFE366-93C2-4CFA-B3CB-D0F0547D070A}"/>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9" name="Plassholder for dato 3">
            <a:extLst>
              <a:ext uri="{FF2B5EF4-FFF2-40B4-BE49-F238E27FC236}">
                <a16:creationId xmlns:a16="http://schemas.microsoft.com/office/drawing/2014/main" id="{9363B603-7087-4E86-AEC8-99178C0FBEC9}"/>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03.12.2024</a:t>
            </a:fld>
            <a:endParaRPr lang="en-GB" dirty="0"/>
          </a:p>
        </p:txBody>
      </p:sp>
      <p:sp>
        <p:nvSpPr>
          <p:cNvPr id="20" name="Tittel 1">
            <a:extLst>
              <a:ext uri="{FF2B5EF4-FFF2-40B4-BE49-F238E27FC236}">
                <a16:creationId xmlns:a16="http://schemas.microsoft.com/office/drawing/2014/main" id="{6BD7B179-3EF8-423B-9109-34C652F5EFA9}"/>
              </a:ext>
            </a:extLst>
          </p:cNvPr>
          <p:cNvSpPr>
            <a:spLocks noGrp="1"/>
          </p:cNvSpPr>
          <p:nvPr>
            <p:ph type="ctrTitle" hasCustomPrompt="1"/>
          </p:nvPr>
        </p:nvSpPr>
        <p:spPr>
          <a:xfrm>
            <a:off x="3708002"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21" name="Undertittel 2">
            <a:extLst>
              <a:ext uri="{FF2B5EF4-FFF2-40B4-BE49-F238E27FC236}">
                <a16:creationId xmlns:a16="http://schemas.microsoft.com/office/drawing/2014/main" id="{12C26964-B92B-430D-A2EE-47177AFB0BD0}"/>
              </a:ext>
            </a:extLst>
          </p:cNvPr>
          <p:cNvSpPr>
            <a:spLocks noGrp="1"/>
          </p:cNvSpPr>
          <p:nvPr>
            <p:ph type="subTitle" idx="1"/>
          </p:nvPr>
        </p:nvSpPr>
        <p:spPr>
          <a:xfrm>
            <a:off x="3708002" y="2490382"/>
            <a:ext cx="4895983" cy="1810155"/>
          </a:xfrm>
        </p:spPr>
        <p:txBody>
          <a:bodyPr>
            <a:normAutofit/>
          </a:bodyPr>
          <a:lstStyle>
            <a:lvl1pPr marL="0" indent="0" algn="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
        <p:nvSpPr>
          <p:cNvPr id="11" name="Text Box 9">
            <a:extLst>
              <a:ext uri="{FF2B5EF4-FFF2-40B4-BE49-F238E27FC236}">
                <a16:creationId xmlns:a16="http://schemas.microsoft.com/office/drawing/2014/main" id="{1A91280C-5630-4CFE-9100-5C6AF7B3931F}"/>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600" b="1" kern="1200" dirty="0">
                <a:solidFill>
                  <a:schemeClr val="tx1"/>
                </a:solidFill>
                <a:effectLst/>
                <a:latin typeface="+mj-lt"/>
                <a:ea typeface="Arial" charset="0"/>
                <a:cs typeface="Arial" charset="0"/>
              </a:rPr>
              <a:t>NORWEGIAN POLICE</a:t>
            </a:r>
            <a:endParaRPr lang="nb-NO" sz="600" b="1" kern="1200" dirty="0">
              <a:solidFill>
                <a:schemeClr val="tx1"/>
              </a:solidFill>
              <a:effectLst/>
              <a:latin typeface="+mj-lt"/>
              <a:ea typeface="Arial" charset="0"/>
              <a:cs typeface="Arial"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Forside – Hest">
    <p:spTree>
      <p:nvGrpSpPr>
        <p:cNvPr id="1" name=""/>
        <p:cNvGrpSpPr/>
        <p:nvPr/>
      </p:nvGrpSpPr>
      <p:grpSpPr>
        <a:xfrm>
          <a:off x="0" y="0"/>
          <a:ext cx="0" cy="0"/>
          <a:chOff x="0" y="0"/>
          <a:chExt cx="0" cy="0"/>
        </a:xfrm>
      </p:grpSpPr>
      <p:pic>
        <p:nvPicPr>
          <p:cNvPr id="13" name="Bilde 12">
            <a:extLst>
              <a:ext uri="{FF2B5EF4-FFF2-40B4-BE49-F238E27FC236}">
                <a16:creationId xmlns:a16="http://schemas.microsoft.com/office/drawing/2014/main" id="{BC0760C6-75D2-417A-A86F-4B6C9B79AF8B}"/>
              </a:ext>
            </a:extLst>
          </p:cNvPr>
          <p:cNvPicPr>
            <a:picLocks noChangeAspect="1"/>
          </p:cNvPicPr>
          <p:nvPr userDrawn="1"/>
        </p:nvPicPr>
        <p:blipFill>
          <a:blip r:embed="rId2"/>
          <a:stretch>
            <a:fillRect/>
          </a:stretch>
        </p:blipFill>
        <p:spPr>
          <a:xfrm>
            <a:off x="0" y="842963"/>
            <a:ext cx="5834058" cy="3889372"/>
          </a:xfrm>
          <a:prstGeom prst="rect">
            <a:avLst/>
          </a:prstGeom>
        </p:spPr>
      </p:pic>
      <p:sp>
        <p:nvSpPr>
          <p:cNvPr id="14" name="Rektangel 13">
            <a:extLst>
              <a:ext uri="{FF2B5EF4-FFF2-40B4-BE49-F238E27FC236}">
                <a16:creationId xmlns:a16="http://schemas.microsoft.com/office/drawing/2014/main" id="{2836FF25-EC0D-4052-B549-5726E4D004CB}"/>
              </a:ext>
            </a:extLst>
          </p:cNvPr>
          <p:cNvSpPr/>
          <p:nvPr userDrawn="1"/>
        </p:nvSpPr>
        <p:spPr>
          <a:xfrm rot="10800000">
            <a:off x="0" y="842958"/>
            <a:ext cx="9144000" cy="3889380"/>
          </a:xfrm>
          <a:prstGeom prst="rect">
            <a:avLst/>
          </a:prstGeom>
          <a:gradFill flip="none" rotWithShape="1">
            <a:gsLst>
              <a:gs pos="0">
                <a:schemeClr val="tx1">
                  <a:alpha val="7000"/>
                  <a:lumMod val="0"/>
                </a:schemeClr>
              </a:gs>
              <a:gs pos="34000">
                <a:schemeClr val="tx1">
                  <a:lumMod val="0"/>
                  <a:alpha val="0"/>
                </a:schemeClr>
              </a:gs>
              <a:gs pos="59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6" name="Rektangel 15">
            <a:extLst>
              <a:ext uri="{FF2B5EF4-FFF2-40B4-BE49-F238E27FC236}">
                <a16:creationId xmlns:a16="http://schemas.microsoft.com/office/drawing/2014/main" id="{E66DB089-C6BD-45AF-904D-6D6EF940A515}"/>
              </a:ext>
            </a:extLst>
          </p:cNvPr>
          <p:cNvSpPr/>
          <p:nvPr userDrawn="1"/>
        </p:nvSpPr>
        <p:spPr>
          <a:xfrm rot="10800000">
            <a:off x="0" y="842955"/>
            <a:ext cx="9144000" cy="3889380"/>
          </a:xfrm>
          <a:prstGeom prst="rect">
            <a:avLst/>
          </a:prstGeom>
          <a:gradFill flip="none" rotWithShape="1">
            <a:gsLst>
              <a:gs pos="0">
                <a:schemeClr val="tx1">
                  <a:alpha val="7000"/>
                  <a:lumMod val="0"/>
                </a:schemeClr>
              </a:gs>
              <a:gs pos="34000">
                <a:schemeClr val="tx1">
                  <a:lumMod val="0"/>
                  <a:alpha val="0"/>
                </a:schemeClr>
              </a:gs>
              <a:gs pos="59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15" name="Bilde 14">
            <a:extLst>
              <a:ext uri="{FF2B5EF4-FFF2-40B4-BE49-F238E27FC236}">
                <a16:creationId xmlns:a16="http://schemas.microsoft.com/office/drawing/2014/main" id="{59E8B49B-41D8-46D8-ABA3-F0C8D6385D84}"/>
              </a:ext>
            </a:extLst>
          </p:cNvPr>
          <p:cNvPicPr>
            <a:picLocks noChangeAspect="1"/>
          </p:cNvPicPr>
          <p:nvPr userDrawn="1"/>
        </p:nvPicPr>
        <p:blipFill>
          <a:blip r:embed="rId3"/>
          <a:stretch>
            <a:fillRect/>
          </a:stretch>
        </p:blipFill>
        <p:spPr>
          <a:xfrm>
            <a:off x="0" y="842963"/>
            <a:ext cx="9144000" cy="57091"/>
          </a:xfrm>
          <a:prstGeom prst="rect">
            <a:avLst/>
          </a:prstGeom>
        </p:spPr>
      </p:pic>
      <p:sp>
        <p:nvSpPr>
          <p:cNvPr id="17" name="Plassholder for bunntekst 4">
            <a:extLst>
              <a:ext uri="{FF2B5EF4-FFF2-40B4-BE49-F238E27FC236}">
                <a16:creationId xmlns:a16="http://schemas.microsoft.com/office/drawing/2014/main" id="{CB74EBCC-8D84-45AA-A832-E965961723B8}"/>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8" name="Plassholder for lysbildenummer 5">
            <a:extLst>
              <a:ext uri="{FF2B5EF4-FFF2-40B4-BE49-F238E27FC236}">
                <a16:creationId xmlns:a16="http://schemas.microsoft.com/office/drawing/2014/main" id="{5CDFE366-93C2-4CFA-B3CB-D0F0547D070A}"/>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9" name="Plassholder for dato 3">
            <a:extLst>
              <a:ext uri="{FF2B5EF4-FFF2-40B4-BE49-F238E27FC236}">
                <a16:creationId xmlns:a16="http://schemas.microsoft.com/office/drawing/2014/main" id="{9363B603-7087-4E86-AEC8-99178C0FBEC9}"/>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03.12.2024</a:t>
            </a:fld>
            <a:endParaRPr lang="en-GB" dirty="0"/>
          </a:p>
        </p:txBody>
      </p:sp>
      <p:sp>
        <p:nvSpPr>
          <p:cNvPr id="20" name="Tittel 1">
            <a:extLst>
              <a:ext uri="{FF2B5EF4-FFF2-40B4-BE49-F238E27FC236}">
                <a16:creationId xmlns:a16="http://schemas.microsoft.com/office/drawing/2014/main" id="{6BD7B179-3EF8-423B-9109-34C652F5EFA9}"/>
              </a:ext>
            </a:extLst>
          </p:cNvPr>
          <p:cNvSpPr>
            <a:spLocks noGrp="1"/>
          </p:cNvSpPr>
          <p:nvPr>
            <p:ph type="ctrTitle" hasCustomPrompt="1"/>
          </p:nvPr>
        </p:nvSpPr>
        <p:spPr>
          <a:xfrm>
            <a:off x="3708002"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21" name="Undertittel 2">
            <a:extLst>
              <a:ext uri="{FF2B5EF4-FFF2-40B4-BE49-F238E27FC236}">
                <a16:creationId xmlns:a16="http://schemas.microsoft.com/office/drawing/2014/main" id="{12C26964-B92B-430D-A2EE-47177AFB0BD0}"/>
              </a:ext>
            </a:extLst>
          </p:cNvPr>
          <p:cNvSpPr>
            <a:spLocks noGrp="1"/>
          </p:cNvSpPr>
          <p:nvPr>
            <p:ph type="subTitle" idx="1"/>
          </p:nvPr>
        </p:nvSpPr>
        <p:spPr>
          <a:xfrm>
            <a:off x="3708002" y="2490382"/>
            <a:ext cx="4895983" cy="1810155"/>
          </a:xfrm>
        </p:spPr>
        <p:txBody>
          <a:bodyPr>
            <a:normAutofit/>
          </a:bodyPr>
          <a:lstStyle>
            <a:lvl1pPr marL="0" indent="0" algn="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
        <p:nvSpPr>
          <p:cNvPr id="11" name="Text Box 9">
            <a:extLst>
              <a:ext uri="{FF2B5EF4-FFF2-40B4-BE49-F238E27FC236}">
                <a16:creationId xmlns:a16="http://schemas.microsoft.com/office/drawing/2014/main" id="{1A91280C-5630-4CFE-9100-5C6AF7B3931F}"/>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600" b="1" kern="1200" dirty="0">
                <a:solidFill>
                  <a:schemeClr val="tx1"/>
                </a:solidFill>
                <a:effectLst/>
                <a:latin typeface="+mj-lt"/>
                <a:ea typeface="Arial" charset="0"/>
                <a:cs typeface="Arial" charset="0"/>
              </a:rPr>
              <a:t>NORWEGIAN POLICE</a:t>
            </a:r>
            <a:endParaRPr lang="nb-NO" sz="600" b="1" kern="1200" dirty="0">
              <a:solidFill>
                <a:schemeClr val="tx1"/>
              </a:solidFill>
              <a:effectLst/>
              <a:latin typeface="+mj-lt"/>
              <a:ea typeface="Arial" charset="0"/>
              <a:cs typeface="Arial" charset="0"/>
            </a:endParaRPr>
          </a:p>
        </p:txBody>
      </p:sp>
    </p:spTree>
    <p:extLst>
      <p:ext uri="{BB962C8B-B14F-4D97-AF65-F5344CB8AC3E}">
        <p14:creationId xmlns:p14="http://schemas.microsoft.com/office/powerpoint/2010/main" val="3561737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rside – Tilgjengelige polititjenester B">
    <p:spTree>
      <p:nvGrpSpPr>
        <p:cNvPr id="1" name=""/>
        <p:cNvGrpSpPr/>
        <p:nvPr/>
      </p:nvGrpSpPr>
      <p:grpSpPr>
        <a:xfrm>
          <a:off x="0" y="0"/>
          <a:ext cx="0" cy="0"/>
          <a:chOff x="0" y="0"/>
          <a:chExt cx="0" cy="0"/>
        </a:xfrm>
      </p:grpSpPr>
      <p:pic>
        <p:nvPicPr>
          <p:cNvPr id="8" name="Bilde 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842963"/>
            <a:ext cx="9143999" cy="3889375"/>
          </a:xfrm>
          <a:prstGeom prst="rect">
            <a:avLst/>
          </a:prstGeom>
        </p:spPr>
      </p:pic>
      <p:pic>
        <p:nvPicPr>
          <p:cNvPr id="15" name="Bilde 14">
            <a:extLst>
              <a:ext uri="{FF2B5EF4-FFF2-40B4-BE49-F238E27FC236}">
                <a16:creationId xmlns:a16="http://schemas.microsoft.com/office/drawing/2014/main" id="{2730AC92-0D85-409F-904F-8B3F8DF37B9C}"/>
              </a:ext>
            </a:extLst>
          </p:cNvPr>
          <p:cNvPicPr>
            <a:picLocks noChangeAspect="1"/>
          </p:cNvPicPr>
          <p:nvPr userDrawn="1"/>
        </p:nvPicPr>
        <p:blipFill>
          <a:blip r:embed="rId3"/>
          <a:stretch>
            <a:fillRect/>
          </a:stretch>
        </p:blipFill>
        <p:spPr>
          <a:xfrm>
            <a:off x="0" y="842963"/>
            <a:ext cx="9144000" cy="57091"/>
          </a:xfrm>
          <a:prstGeom prst="rect">
            <a:avLst/>
          </a:prstGeom>
        </p:spPr>
      </p:pic>
      <p:sp>
        <p:nvSpPr>
          <p:cNvPr id="17" name="Plassholder for bunntekst 4">
            <a:extLst>
              <a:ext uri="{FF2B5EF4-FFF2-40B4-BE49-F238E27FC236}">
                <a16:creationId xmlns:a16="http://schemas.microsoft.com/office/drawing/2014/main" id="{6D3C334B-C780-4239-A2B0-3A4D1830AF25}"/>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8" name="Plassholder for lysbildenummer 5">
            <a:extLst>
              <a:ext uri="{FF2B5EF4-FFF2-40B4-BE49-F238E27FC236}">
                <a16:creationId xmlns:a16="http://schemas.microsoft.com/office/drawing/2014/main" id="{793B6A0C-26BB-45B4-9902-DFF6318103A3}"/>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9" name="Plassholder for dato 3">
            <a:extLst>
              <a:ext uri="{FF2B5EF4-FFF2-40B4-BE49-F238E27FC236}">
                <a16:creationId xmlns:a16="http://schemas.microsoft.com/office/drawing/2014/main" id="{04A9FDE9-F27B-45CE-AFF4-8AD803F0F991}"/>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03.12.2024</a:t>
            </a:fld>
            <a:endParaRPr lang="en-GB" dirty="0"/>
          </a:p>
        </p:txBody>
      </p:sp>
      <p:sp>
        <p:nvSpPr>
          <p:cNvPr id="20" name="Tittel 1">
            <a:extLst>
              <a:ext uri="{FF2B5EF4-FFF2-40B4-BE49-F238E27FC236}">
                <a16:creationId xmlns:a16="http://schemas.microsoft.com/office/drawing/2014/main" id="{6C290A5D-8290-4D21-89B5-ABCCDF2CA45F}"/>
              </a:ext>
            </a:extLst>
          </p:cNvPr>
          <p:cNvSpPr>
            <a:spLocks noGrp="1"/>
          </p:cNvSpPr>
          <p:nvPr>
            <p:ph type="ctrTitle" hasCustomPrompt="1"/>
          </p:nvPr>
        </p:nvSpPr>
        <p:spPr>
          <a:xfrm>
            <a:off x="3708002"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21" name="Undertittel 2">
            <a:extLst>
              <a:ext uri="{FF2B5EF4-FFF2-40B4-BE49-F238E27FC236}">
                <a16:creationId xmlns:a16="http://schemas.microsoft.com/office/drawing/2014/main" id="{09DDF75B-473A-4A14-B5EA-B38D261E3DBE}"/>
              </a:ext>
            </a:extLst>
          </p:cNvPr>
          <p:cNvSpPr>
            <a:spLocks noGrp="1"/>
          </p:cNvSpPr>
          <p:nvPr>
            <p:ph type="subTitle" idx="1"/>
          </p:nvPr>
        </p:nvSpPr>
        <p:spPr>
          <a:xfrm>
            <a:off x="3708002" y="2490382"/>
            <a:ext cx="4895983" cy="1810155"/>
          </a:xfrm>
        </p:spPr>
        <p:txBody>
          <a:bodyPr>
            <a:normAutofit/>
          </a:bodyPr>
          <a:lstStyle>
            <a:lvl1pPr marL="0" indent="0" algn="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
        <p:nvSpPr>
          <p:cNvPr id="9" name="Text Box 9">
            <a:extLst>
              <a:ext uri="{FF2B5EF4-FFF2-40B4-BE49-F238E27FC236}">
                <a16:creationId xmlns:a16="http://schemas.microsoft.com/office/drawing/2014/main" id="{EC6F1B84-2931-465F-8FC2-BC90501AF943}"/>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600" b="1" kern="1200" dirty="0">
                <a:solidFill>
                  <a:schemeClr val="tx1"/>
                </a:solidFill>
                <a:effectLst/>
                <a:latin typeface="+mj-lt"/>
                <a:ea typeface="Arial" charset="0"/>
                <a:cs typeface="Arial" charset="0"/>
              </a:rPr>
              <a:t>NORWEGIAN POLICE</a:t>
            </a:r>
            <a:endParaRPr lang="nb-NO" sz="600" b="1" kern="1200" dirty="0">
              <a:solidFill>
                <a:schemeClr val="tx1"/>
              </a:solidFill>
              <a:effectLst/>
              <a:latin typeface="+mj-lt"/>
              <a:ea typeface="Arial" charset="0"/>
              <a:cs typeface="Arial"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539485" y="842964"/>
            <a:ext cx="8064257" cy="576262"/>
          </a:xfrm>
          <a:prstGeom prst="rect">
            <a:avLst/>
          </a:prstGeom>
        </p:spPr>
        <p:txBody>
          <a:bodyPr vert="horz" lIns="0" tIns="0" rIns="0" bIns="0" rtlCol="0" anchor="b" anchorCtr="0">
            <a:normAutofit/>
          </a:bodyPr>
          <a:lstStyle/>
          <a:p>
            <a:r>
              <a:rPr lang="nb-NO" dirty="0"/>
              <a:t>Klikk for å redigere tittel</a:t>
            </a:r>
            <a:endParaRPr lang="en-GB" dirty="0"/>
          </a:p>
        </p:txBody>
      </p:sp>
      <p:sp>
        <p:nvSpPr>
          <p:cNvPr id="3" name="Plassholder for tekst 2"/>
          <p:cNvSpPr>
            <a:spLocks noGrp="1"/>
          </p:cNvSpPr>
          <p:nvPr>
            <p:ph type="body" idx="1"/>
          </p:nvPr>
        </p:nvSpPr>
        <p:spPr>
          <a:xfrm>
            <a:off x="539750" y="1563225"/>
            <a:ext cx="8064257" cy="3169113"/>
          </a:xfrm>
          <a:prstGeom prst="rect">
            <a:avLst/>
          </a:prstGeom>
        </p:spPr>
        <p:txBody>
          <a:bodyPr vert="horz" lIns="0" tIns="0" rIns="0" bIns="0" rtlCol="0">
            <a:normAutofit/>
          </a:body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5" name="Plassholder for bunntekst 4"/>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8" name="Plassholder for lysbildenummer 5"/>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9" name="Plassholder for dato 3"/>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03.12.2024</a:t>
            </a:fld>
            <a:endParaRPr lang="en-GB" dirty="0"/>
          </a:p>
        </p:txBody>
      </p:sp>
      <p:pic>
        <p:nvPicPr>
          <p:cNvPr id="10" name="Bilde 9">
            <a:extLst>
              <a:ext uri="{FF2B5EF4-FFF2-40B4-BE49-F238E27FC236}">
                <a16:creationId xmlns:a16="http://schemas.microsoft.com/office/drawing/2014/main" id="{DFCCF80C-ACDB-4244-9305-B4E1A82C7A2A}"/>
              </a:ext>
            </a:extLst>
          </p:cNvPr>
          <p:cNvPicPr>
            <a:picLocks noChangeAspect="1"/>
          </p:cNvPicPr>
          <p:nvPr userDrawn="1"/>
        </p:nvPicPr>
        <p:blipFill>
          <a:blip r:embed="rId68" cstate="print">
            <a:extLst>
              <a:ext uri="{28A0092B-C50C-407E-A947-70E740481C1C}">
                <a14:useLocalDpi xmlns:a14="http://schemas.microsoft.com/office/drawing/2010/main"/>
              </a:ext>
            </a:extLst>
          </a:blip>
          <a:srcRect/>
          <a:stretch/>
        </p:blipFill>
        <p:spPr>
          <a:xfrm>
            <a:off x="191139" y="223285"/>
            <a:ext cx="1206462" cy="337414"/>
          </a:xfrm>
          <a:prstGeom prst="rect">
            <a:avLst/>
          </a:prstGeom>
        </p:spPr>
      </p:pic>
    </p:spTree>
    <p:extLst>
      <p:ext uri="{BB962C8B-B14F-4D97-AF65-F5344CB8AC3E}">
        <p14:creationId xmlns:p14="http://schemas.microsoft.com/office/powerpoint/2010/main" val="1672136801"/>
      </p:ext>
    </p:extLst>
  </p:cSld>
  <p:clrMap bg1="lt1" tx1="dk1" bg2="lt2" tx2="dk2" accent1="accent1" accent2="accent2" accent3="accent3" accent4="accent4" accent5="accent5" accent6="accent6" hlink="hlink" folHlink="folHlink"/>
  <p:sldLayoutIdLst>
    <p:sldLayoutId id="2147483719" r:id="rId1"/>
    <p:sldLayoutId id="2147483805" r:id="rId2"/>
    <p:sldLayoutId id="2147483803" r:id="rId3"/>
    <p:sldLayoutId id="2147483809" r:id="rId4"/>
    <p:sldLayoutId id="2147483806" r:id="rId5"/>
    <p:sldLayoutId id="2147483802" r:id="rId6"/>
    <p:sldLayoutId id="2147483790" r:id="rId7"/>
    <p:sldLayoutId id="2147483820" r:id="rId8"/>
    <p:sldLayoutId id="2147483785" r:id="rId9"/>
    <p:sldLayoutId id="2147483787" r:id="rId10"/>
    <p:sldLayoutId id="2147483789" r:id="rId11"/>
    <p:sldLayoutId id="2147483791" r:id="rId12"/>
    <p:sldLayoutId id="2147483740" r:id="rId13"/>
    <p:sldLayoutId id="2147483776" r:id="rId14"/>
    <p:sldLayoutId id="2147483720" r:id="rId15"/>
    <p:sldLayoutId id="2147483732" r:id="rId16"/>
    <p:sldLayoutId id="2147483818" r:id="rId17"/>
    <p:sldLayoutId id="2147483725" r:id="rId18"/>
    <p:sldLayoutId id="2147483742" r:id="rId19"/>
    <p:sldLayoutId id="2147483819" r:id="rId20"/>
    <p:sldLayoutId id="2147483726" r:id="rId21"/>
    <p:sldLayoutId id="2147483743" r:id="rId22"/>
    <p:sldLayoutId id="2147483817" r:id="rId23"/>
    <p:sldLayoutId id="2147483727" r:id="rId24"/>
    <p:sldLayoutId id="2147483744" r:id="rId25"/>
    <p:sldLayoutId id="2147483816" r:id="rId26"/>
    <p:sldLayoutId id="2147483724" r:id="rId27"/>
    <p:sldLayoutId id="2147483783" r:id="rId28"/>
    <p:sldLayoutId id="2147483784" r:id="rId29"/>
    <p:sldLayoutId id="2147483815" r:id="rId30"/>
    <p:sldLayoutId id="2147483728" r:id="rId31"/>
    <p:sldLayoutId id="2147483745" r:id="rId32"/>
    <p:sldLayoutId id="2147483814" r:id="rId33"/>
    <p:sldLayoutId id="2147483729" r:id="rId34"/>
    <p:sldLayoutId id="2147483746" r:id="rId35"/>
    <p:sldLayoutId id="2147483813" r:id="rId36"/>
    <p:sldLayoutId id="2147483757" r:id="rId37"/>
    <p:sldLayoutId id="2147483811" r:id="rId38"/>
    <p:sldLayoutId id="2147483812" r:id="rId39"/>
    <p:sldLayoutId id="2147483807" r:id="rId40"/>
    <p:sldLayoutId id="2147483808" r:id="rId41"/>
    <p:sldLayoutId id="2147483797" r:id="rId42"/>
    <p:sldLayoutId id="2147483810" r:id="rId43"/>
    <p:sldLayoutId id="2147483796" r:id="rId44"/>
    <p:sldLayoutId id="2147483763" r:id="rId45"/>
    <p:sldLayoutId id="2147483774" r:id="rId46"/>
    <p:sldLayoutId id="2147483780" r:id="rId47"/>
    <p:sldLayoutId id="2147483775" r:id="rId48"/>
    <p:sldLayoutId id="2147483747" r:id="rId49"/>
    <p:sldLayoutId id="2147483752" r:id="rId50"/>
    <p:sldLayoutId id="2147483748" r:id="rId51"/>
    <p:sldLayoutId id="2147483753" r:id="rId52"/>
    <p:sldLayoutId id="2147483749" r:id="rId53"/>
    <p:sldLayoutId id="2147483754" r:id="rId54"/>
    <p:sldLayoutId id="2147483750" r:id="rId55"/>
    <p:sldLayoutId id="2147483755" r:id="rId56"/>
    <p:sldLayoutId id="2147483751" r:id="rId57"/>
    <p:sldLayoutId id="2147483756" r:id="rId58"/>
    <p:sldLayoutId id="2147483730" r:id="rId59"/>
    <p:sldLayoutId id="2147483781" r:id="rId60"/>
    <p:sldLayoutId id="2147483798" r:id="rId61"/>
    <p:sldLayoutId id="2147483799" r:id="rId62"/>
    <p:sldLayoutId id="2147483772" r:id="rId63"/>
    <p:sldLayoutId id="2147483800" r:id="rId64"/>
    <p:sldLayoutId id="2147483794" r:id="rId65"/>
    <p:sldLayoutId id="2147483793" r:id="rId66"/>
  </p:sldLayoutIdLst>
  <p:hf hdr="0"/>
  <p:txStyles>
    <p:titleStyle>
      <a:lvl1pPr algn="l" defTabSz="914400" rtl="0" eaLnBrk="1" latinLnBrk="0" hangingPunct="1">
        <a:lnSpc>
          <a:spcPct val="90000"/>
        </a:lnSpc>
        <a:spcBef>
          <a:spcPct val="0"/>
        </a:spcBef>
        <a:buNone/>
        <a:defRPr sz="2000" b="1" kern="1200">
          <a:solidFill>
            <a:schemeClr val="tx1"/>
          </a:solidFill>
          <a:latin typeface="Verdana" charset="0"/>
          <a:ea typeface="Verdana" charset="0"/>
          <a:cs typeface="Verdana" charset="0"/>
        </a:defRPr>
      </a:lvl1pPr>
    </p:titleStyle>
    <p:bodyStyle>
      <a:lvl1pPr marL="144000" indent="-144000" algn="l" defTabSz="914400" rtl="0" eaLnBrk="1" latinLnBrk="0" hangingPunct="1">
        <a:lnSpc>
          <a:spcPct val="100000"/>
        </a:lnSpc>
        <a:spcBef>
          <a:spcPts val="1000"/>
        </a:spcBef>
        <a:buFont typeface="Arial"/>
        <a:buChar char="•"/>
        <a:defRPr sz="1700" kern="1200">
          <a:solidFill>
            <a:schemeClr val="tx1"/>
          </a:solidFill>
          <a:latin typeface="Verdana" charset="0"/>
          <a:ea typeface="Verdana" charset="0"/>
          <a:cs typeface="Verdana" charset="0"/>
        </a:defRPr>
      </a:lvl1pPr>
      <a:lvl2pPr marL="324000" indent="-180000" algn="l" defTabSz="914400" rtl="0" eaLnBrk="1" latinLnBrk="0" hangingPunct="1">
        <a:lnSpc>
          <a:spcPct val="100000"/>
        </a:lnSpc>
        <a:spcBef>
          <a:spcPts val="500"/>
        </a:spcBef>
        <a:buFont typeface="Cambria" charset="0"/>
        <a:buChar char="−"/>
        <a:defRPr sz="1500" kern="1200">
          <a:solidFill>
            <a:schemeClr val="tx1"/>
          </a:solidFill>
          <a:latin typeface="Verdana" charset="0"/>
          <a:ea typeface="Verdana" charset="0"/>
          <a:cs typeface="Verdana" charset="0"/>
        </a:defRPr>
      </a:lvl2pPr>
      <a:lvl3pPr marL="432000" indent="-144000" algn="l" defTabSz="914400" rtl="0" eaLnBrk="1" latinLnBrk="0" hangingPunct="1">
        <a:lnSpc>
          <a:spcPct val="100000"/>
        </a:lnSpc>
        <a:spcBef>
          <a:spcPts val="500"/>
        </a:spcBef>
        <a:buFont typeface="LucidaGrande" charset="0"/>
        <a:buChar char="◦"/>
        <a:defRPr sz="1300" kern="1200">
          <a:solidFill>
            <a:schemeClr val="tx1"/>
          </a:solidFill>
          <a:latin typeface="Verdana" charset="0"/>
          <a:ea typeface="Verdana" charset="0"/>
          <a:cs typeface="Verdana" charset="0"/>
        </a:defRPr>
      </a:lvl3pPr>
      <a:lvl4pPr marL="612000" indent="-108000" algn="l" defTabSz="914400" rtl="0" eaLnBrk="1" latinLnBrk="0" hangingPunct="1">
        <a:lnSpc>
          <a:spcPct val="100000"/>
        </a:lnSpc>
        <a:spcBef>
          <a:spcPts val="500"/>
        </a:spcBef>
        <a:buFont typeface="LucidaGrande" charset="0"/>
        <a:buChar char="⁄"/>
        <a:defRPr sz="1300" kern="1200">
          <a:solidFill>
            <a:schemeClr val="tx1"/>
          </a:solidFill>
          <a:latin typeface="Verdana" charset="0"/>
          <a:ea typeface="Verdana" charset="0"/>
          <a:cs typeface="Verdana" charset="0"/>
        </a:defRPr>
      </a:lvl4pPr>
      <a:lvl5pPr marL="720000" indent="-108000" algn="l" defTabSz="914400" rtl="0" eaLnBrk="1" latinLnBrk="0" hangingPunct="1">
        <a:lnSpc>
          <a:spcPct val="100000"/>
        </a:lnSpc>
        <a:spcBef>
          <a:spcPts val="500"/>
        </a:spcBef>
        <a:buFont typeface="ArialUnicodeMS" charset="0"/>
        <a:buChar char="‣"/>
        <a:defRPr sz="1300" i="1"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94" userDrawn="1">
          <p15:clr>
            <a:srgbClr val="9FCC3B"/>
          </p15:clr>
        </p15:guide>
        <p15:guide id="5" pos="5420" userDrawn="1">
          <p15:clr>
            <a:srgbClr val="F26B43"/>
          </p15:clr>
        </p15:guide>
        <p15:guide id="6" orient="horz" pos="531" userDrawn="1">
          <p15:clr>
            <a:srgbClr val="9FCC3B"/>
          </p15:clr>
        </p15:guide>
        <p15:guide id="8" pos="2880" userDrawn="1">
          <p15:clr>
            <a:srgbClr val="F26B43"/>
          </p15:clr>
        </p15:guide>
        <p15:guide id="9" pos="139" userDrawn="1">
          <p15:clr>
            <a:srgbClr val="F26B43"/>
          </p15:clr>
        </p15:guide>
        <p15:guide id="12" orient="horz" pos="169" userDrawn="1">
          <p15:clr>
            <a:srgbClr val="9FCC3B"/>
          </p15:clr>
        </p15:guide>
        <p15:guide id="13" orient="horz" pos="2981" userDrawn="1">
          <p15:clr>
            <a:srgbClr val="9FCC3B"/>
          </p15:clr>
        </p15:guide>
        <p15:guide id="14" orient="horz" pos="3071" userDrawn="1">
          <p15:clr>
            <a:srgbClr val="9FCC3B"/>
          </p15:clr>
        </p15:guide>
        <p15:guide id="15" pos="2971" userDrawn="1">
          <p15:clr>
            <a:srgbClr val="F26B43"/>
          </p15:clr>
        </p15:guide>
        <p15:guide id="16" pos="2789" userDrawn="1">
          <p15:clr>
            <a:srgbClr val="F26B43"/>
          </p15:clr>
        </p15:guide>
        <p15:guide id="17" orient="horz" pos="985" userDrawn="1">
          <p15:clr>
            <a:srgbClr val="9FCC3B"/>
          </p15:clr>
        </p15:guide>
        <p15:guide id="18" pos="3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bunntekst 2"/>
          <p:cNvSpPr>
            <a:spLocks noGrp="1"/>
          </p:cNvSpPr>
          <p:nvPr>
            <p:ph type="ftr" sz="quarter" idx="3"/>
          </p:nvPr>
        </p:nvSpPr>
        <p:spPr/>
        <p:txBody>
          <a:bodyPr/>
          <a:lstStyle/>
          <a:p>
            <a:r>
              <a:rPr lang="en-GB" dirty="0"/>
              <a:t>04.12.2024</a:t>
            </a:r>
          </a:p>
        </p:txBody>
      </p:sp>
      <p:sp>
        <p:nvSpPr>
          <p:cNvPr id="6" name="Plassholder for lysbildenummer 5"/>
          <p:cNvSpPr>
            <a:spLocks noGrp="1"/>
          </p:cNvSpPr>
          <p:nvPr>
            <p:ph type="sldNum" sz="quarter" idx="4"/>
          </p:nvPr>
        </p:nvSpPr>
        <p:spPr/>
        <p:txBody>
          <a:bodyPr/>
          <a:lstStyle/>
          <a:p>
            <a:r>
              <a:rPr lang="nb-NO" altLang="nb-NO"/>
              <a:t>Side </a:t>
            </a:r>
            <a:fld id="{F57D2C7E-FF28-3646-BDC8-24A1FA3E5E8D}" type="slidenum">
              <a:rPr lang="en-GB" smtClean="0"/>
              <a:pPr/>
              <a:t>1</a:t>
            </a:fld>
            <a:endParaRPr lang="en-GB" dirty="0"/>
          </a:p>
        </p:txBody>
      </p:sp>
      <p:sp>
        <p:nvSpPr>
          <p:cNvPr id="2" name="Plassholder for dato 1"/>
          <p:cNvSpPr>
            <a:spLocks noGrp="1"/>
          </p:cNvSpPr>
          <p:nvPr>
            <p:ph type="dt" sz="half" idx="2"/>
          </p:nvPr>
        </p:nvSpPr>
        <p:spPr/>
        <p:txBody>
          <a:bodyPr/>
          <a:lstStyle/>
          <a:p>
            <a:fld id="{4A496CE5-C65B-0444-AA84-2DE26BEC85CC}" type="datetime1">
              <a:rPr lang="nb-NO" smtClean="0"/>
              <a:pPr/>
              <a:t>03.12.2024</a:t>
            </a:fld>
            <a:endParaRPr lang="en-GB" dirty="0"/>
          </a:p>
        </p:txBody>
      </p:sp>
      <p:pic>
        <p:nvPicPr>
          <p:cNvPr id="8" name="Bilde 7">
            <a:extLst>
              <a:ext uri="{FF2B5EF4-FFF2-40B4-BE49-F238E27FC236}">
                <a16:creationId xmlns:a16="http://schemas.microsoft.com/office/drawing/2014/main" id="{9A8FA4A5-6562-49E4-ABF9-7AD1A80B16FF}"/>
              </a:ext>
            </a:extLst>
          </p:cNvPr>
          <p:cNvPicPr>
            <a:picLocks noChangeAspect="1"/>
          </p:cNvPicPr>
          <p:nvPr/>
        </p:nvPicPr>
        <p:blipFill>
          <a:blip r:embed="rId2"/>
          <a:stretch>
            <a:fillRect/>
          </a:stretch>
        </p:blipFill>
        <p:spPr>
          <a:xfrm>
            <a:off x="6026585" y="1546878"/>
            <a:ext cx="2994989" cy="1584176"/>
          </a:xfrm>
          <a:prstGeom prst="rect">
            <a:avLst/>
          </a:prstGeom>
        </p:spPr>
      </p:pic>
      <p:sp>
        <p:nvSpPr>
          <p:cNvPr id="9" name="TekstSylinder 8">
            <a:extLst>
              <a:ext uri="{FF2B5EF4-FFF2-40B4-BE49-F238E27FC236}">
                <a16:creationId xmlns:a16="http://schemas.microsoft.com/office/drawing/2014/main" id="{4D71D801-B934-42E6-8775-6BBEEB48F404}"/>
              </a:ext>
            </a:extLst>
          </p:cNvPr>
          <p:cNvSpPr txBox="1"/>
          <p:nvPr/>
        </p:nvSpPr>
        <p:spPr>
          <a:xfrm>
            <a:off x="4932040" y="3511634"/>
            <a:ext cx="4705672" cy="1061829"/>
          </a:xfrm>
          <a:prstGeom prst="rect">
            <a:avLst/>
          </a:prstGeom>
          <a:noFill/>
        </p:spPr>
        <p:txBody>
          <a:bodyPr wrap="square" rtlCol="0">
            <a:spAutoFit/>
          </a:bodyPr>
          <a:lstStyle/>
          <a:p>
            <a:pPr algn="l"/>
            <a:r>
              <a:rPr lang="nb-NO" sz="1050" dirty="0" err="1">
                <a:solidFill>
                  <a:schemeClr val="bg1"/>
                </a:solidFill>
                <a:latin typeface="+mn-lt"/>
              </a:rPr>
              <a:t>Pob</a:t>
            </a:r>
            <a:r>
              <a:rPr lang="nb-NO" sz="1050" dirty="0">
                <a:solidFill>
                  <a:schemeClr val="bg1"/>
                </a:solidFill>
                <a:latin typeface="+mn-lt"/>
              </a:rPr>
              <a:t>. Trude Eiane Vatne </a:t>
            </a:r>
          </a:p>
          <a:p>
            <a:pPr algn="l"/>
            <a:r>
              <a:rPr lang="nb-NO" sz="1050" dirty="0">
                <a:solidFill>
                  <a:schemeClr val="bg1"/>
                </a:solidFill>
                <a:latin typeface="+mn-lt"/>
              </a:rPr>
              <a:t>Koordinator for vold i nære relasjoner og seksuallovbrudd. Fagansvarlig for mobil og omvendt voldsalarm.</a:t>
            </a:r>
          </a:p>
          <a:p>
            <a:pPr algn="l"/>
            <a:endParaRPr lang="nb-NO" sz="1050" dirty="0">
              <a:solidFill>
                <a:schemeClr val="bg1"/>
              </a:solidFill>
              <a:latin typeface="+mn-lt"/>
            </a:endParaRPr>
          </a:p>
          <a:p>
            <a:pPr algn="l"/>
            <a:r>
              <a:rPr lang="nb-NO" sz="1050" dirty="0">
                <a:solidFill>
                  <a:schemeClr val="bg1"/>
                </a:solidFill>
                <a:latin typeface="+mn-lt"/>
              </a:rPr>
              <a:t>Telefon: 900 80 925</a:t>
            </a:r>
          </a:p>
          <a:p>
            <a:pPr algn="l"/>
            <a:r>
              <a:rPr lang="nb-NO" sz="1050" dirty="0">
                <a:solidFill>
                  <a:schemeClr val="bg1"/>
                </a:solidFill>
                <a:latin typeface="+mn-lt"/>
              </a:rPr>
              <a:t>E-post: Trude.eiane.vatne@politiet.no</a:t>
            </a:r>
          </a:p>
        </p:txBody>
      </p:sp>
      <p:sp>
        <p:nvSpPr>
          <p:cNvPr id="11" name="TekstSylinder 10">
            <a:extLst>
              <a:ext uri="{FF2B5EF4-FFF2-40B4-BE49-F238E27FC236}">
                <a16:creationId xmlns:a16="http://schemas.microsoft.com/office/drawing/2014/main" id="{15B710C5-F802-4CEE-8E4F-E980EEB4D71D}"/>
              </a:ext>
            </a:extLst>
          </p:cNvPr>
          <p:cNvSpPr txBox="1"/>
          <p:nvPr/>
        </p:nvSpPr>
        <p:spPr>
          <a:xfrm>
            <a:off x="2735796" y="2307045"/>
            <a:ext cx="4392487" cy="900246"/>
          </a:xfrm>
          <a:prstGeom prst="rect">
            <a:avLst/>
          </a:prstGeom>
          <a:noFill/>
        </p:spPr>
        <p:txBody>
          <a:bodyPr wrap="square" rtlCol="0">
            <a:spAutoFit/>
          </a:bodyPr>
          <a:lstStyle/>
          <a:p>
            <a:pPr algn="l"/>
            <a:r>
              <a:rPr lang="nb-NO" sz="1050" dirty="0">
                <a:solidFill>
                  <a:schemeClr val="bg1"/>
                </a:solidFill>
                <a:latin typeface="+mn-lt"/>
              </a:rPr>
              <a:t>Rådgiver Alita Singh Bhullar Støttesenter for kriminalitetsutsatte.</a:t>
            </a:r>
          </a:p>
          <a:p>
            <a:pPr algn="l"/>
            <a:endParaRPr lang="nb-NO" sz="1050" dirty="0">
              <a:solidFill>
                <a:schemeClr val="bg1"/>
              </a:solidFill>
              <a:latin typeface="+mn-lt"/>
            </a:endParaRPr>
          </a:p>
          <a:p>
            <a:pPr algn="l"/>
            <a:r>
              <a:rPr lang="nb-NO" sz="1050" dirty="0">
                <a:solidFill>
                  <a:schemeClr val="bg1"/>
                </a:solidFill>
                <a:latin typeface="+mn-lt"/>
              </a:rPr>
              <a:t>Telefon: 969 42 833</a:t>
            </a:r>
          </a:p>
          <a:p>
            <a:pPr algn="l"/>
            <a:r>
              <a:rPr lang="nb-NO" sz="1050" dirty="0">
                <a:solidFill>
                  <a:schemeClr val="bg1"/>
                </a:solidFill>
                <a:latin typeface="+mn-lt"/>
              </a:rPr>
              <a:t>E-post: Alita.singh.bhullar@politiet.no</a:t>
            </a:r>
          </a:p>
        </p:txBody>
      </p:sp>
      <p:sp>
        <p:nvSpPr>
          <p:cNvPr id="12" name="TekstSylinder 11">
            <a:extLst>
              <a:ext uri="{FF2B5EF4-FFF2-40B4-BE49-F238E27FC236}">
                <a16:creationId xmlns:a16="http://schemas.microsoft.com/office/drawing/2014/main" id="{994A84DF-0555-4A4E-8C32-E3240765F248}"/>
              </a:ext>
            </a:extLst>
          </p:cNvPr>
          <p:cNvSpPr txBox="1"/>
          <p:nvPr/>
        </p:nvSpPr>
        <p:spPr>
          <a:xfrm>
            <a:off x="3059832" y="1277711"/>
            <a:ext cx="2880320" cy="584775"/>
          </a:xfrm>
          <a:prstGeom prst="rect">
            <a:avLst/>
          </a:prstGeom>
          <a:noFill/>
        </p:spPr>
        <p:txBody>
          <a:bodyPr wrap="square" rtlCol="0">
            <a:spAutoFit/>
          </a:bodyPr>
          <a:lstStyle/>
          <a:p>
            <a:pPr algn="l"/>
            <a:r>
              <a:rPr lang="nb-NO" sz="1600" dirty="0">
                <a:solidFill>
                  <a:schemeClr val="bg1"/>
                </a:solidFill>
                <a:latin typeface="+mn-lt"/>
              </a:rPr>
              <a:t>Kontakt oss for mer informasjon:</a:t>
            </a:r>
          </a:p>
        </p:txBody>
      </p:sp>
    </p:spTree>
    <p:extLst>
      <p:ext uri="{BB962C8B-B14F-4D97-AF65-F5344CB8AC3E}">
        <p14:creationId xmlns:p14="http://schemas.microsoft.com/office/powerpoint/2010/main" val="1858161315"/>
      </p:ext>
    </p:extLst>
  </p:cSld>
  <p:clrMapOvr>
    <a:masterClrMapping/>
  </p:clrMapOvr>
</p:sld>
</file>

<file path=ppt/theme/theme1.xml><?xml version="1.0" encoding="utf-8"?>
<a:theme xmlns:a="http://schemas.openxmlformats.org/drawingml/2006/main" name="Egendefinert utforming">
  <a:themeElements>
    <a:clrScheme name="Custom 1">
      <a:dk1>
        <a:sysClr val="windowText" lastClr="000000"/>
      </a:dk1>
      <a:lt1>
        <a:sysClr val="window" lastClr="FFFFFF"/>
      </a:lt1>
      <a:dk2>
        <a:srgbClr val="3676BB"/>
      </a:dk2>
      <a:lt2>
        <a:srgbClr val="E7E6E6"/>
      </a:lt2>
      <a:accent1>
        <a:srgbClr val="3676BB"/>
      </a:accent1>
      <a:accent2>
        <a:srgbClr val="FFE400"/>
      </a:accent2>
      <a:accent3>
        <a:srgbClr val="727171"/>
      </a:accent3>
      <a:accent4>
        <a:srgbClr val="009DE0"/>
      </a:accent4>
      <a:accent5>
        <a:srgbClr val="C9DBF2"/>
      </a:accent5>
      <a:accent6>
        <a:srgbClr val="204770"/>
      </a:accent6>
      <a:hlink>
        <a:srgbClr val="0563C1"/>
      </a:hlink>
      <a:folHlink>
        <a:srgbClr val="954F72"/>
      </a:folHlink>
    </a:clrScheme>
    <a:fontScheme name="Politets skrif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600" dirty="0">
            <a:solidFill>
              <a:schemeClr val="tx1"/>
            </a:solidFill>
            <a:latin typeface="+mn-lt"/>
          </a:defRPr>
        </a:defPPr>
      </a:lstStyle>
    </a:txDef>
  </a:objectDefaults>
  <a:extraClrSchemeLst/>
  <a:extLst>
    <a:ext uri="{05A4C25C-085E-4340-85A3-A5531E510DB2}">
      <thm15:themeFamily xmlns:thm15="http://schemas.microsoft.com/office/thememl/2012/main" name="Mal_Nasj_presentasjon" id="{82045F7D-42E0-4160-8852-E07B9F15B508}" vid="{B848BA09-F565-4CFF-A06C-655DD109ADB5}"/>
    </a:ext>
  </a:ext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D0473BB7D2E6F4FBA366351BAABD518" ma:contentTypeVersion="22" ma:contentTypeDescription="Opprett et nytt dokument." ma:contentTypeScope="" ma:versionID="ec127279cb636d420d21d2dc098a600c">
  <xsd:schema xmlns:xsd="http://www.w3.org/2001/XMLSchema" xmlns:xs="http://www.w3.org/2001/XMLSchema" xmlns:p="http://schemas.microsoft.com/office/2006/metadata/properties" xmlns:ns2="2a982118-1f45-4a77-8a24-8bcac9ca426d" xmlns:ns3="484b1508-4c8c-468b-9f1d-6e3edd6e72a8" targetNamespace="http://schemas.microsoft.com/office/2006/metadata/properties" ma:root="true" ma:fieldsID="fc63bc451ab6e219e0c4f6791a86f79f" ns2:_="" ns3:_="">
    <xsd:import namespace="2a982118-1f45-4a77-8a24-8bcac9ca426d"/>
    <xsd:import namespace="484b1508-4c8c-468b-9f1d-6e3edd6e72a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Klokkeslett" minOccurs="0"/>
                <xsd:element ref="ns2:Tid"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982118-1f45-4a77-8a24-8bcac9ca42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Klokkeslett" ma:index="12" nillable="true" ma:displayName="Klokkeslett" ma:format="DateTime" ma:internalName="Klokkeslett">
      <xsd:simpleType>
        <xsd:restriction base="dms:DateTime"/>
      </xsd:simpleType>
    </xsd:element>
    <xsd:element name="Tid" ma:index="13" nillable="true" ma:displayName="Tid" ma:format="DateTime" ma:internalName="Tid">
      <xsd:simpleType>
        <xsd:restriction base="dms:DateTim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Bildemerkelapper" ma:readOnly="false" ma:fieldId="{5cf76f15-5ced-4ddc-b409-7134ff3c332f}" ma:taxonomyMulti="true" ma:sspId="58b7fd7f-a84c-4463-96b0-c5d9876b7c6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84b1508-4c8c-468b-9f1d-6e3edd6e72a8"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TaxCatchAll" ma:index="25" nillable="true" ma:displayName="Taxonomy Catch All Column" ma:hidden="true" ma:list="{e470a0a2-9180-49c0-b732-12b7c99809d4}" ma:internalName="TaxCatchAll" ma:showField="CatchAllData" ma:web="484b1508-4c8c-468b-9f1d-6e3edd6e72a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Klokkeslett xmlns="2a982118-1f45-4a77-8a24-8bcac9ca426d" xsi:nil="true"/>
    <Tid xmlns="2a982118-1f45-4a77-8a24-8bcac9ca426d" xsi:nil="true"/>
    <TaxCatchAll xmlns="484b1508-4c8c-468b-9f1d-6e3edd6e72a8" xsi:nil="true"/>
    <lcf76f155ced4ddcb4097134ff3c332f xmlns="2a982118-1f45-4a77-8a24-8bcac9ca426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3E4877-70E0-4146-BBAF-55B5C8CB7F6B}"/>
</file>

<file path=customXml/itemProps2.xml><?xml version="1.0" encoding="utf-8"?>
<ds:datastoreItem xmlns:ds="http://schemas.openxmlformats.org/officeDocument/2006/customXml" ds:itemID="{E54B4958-6B85-4DC1-882C-CC6BABD8787D}">
  <ds:schemaRefs>
    <ds:schemaRef ds:uri="http://schemas.microsoft.com/office/2006/metadata/properties"/>
    <ds:schemaRef ds:uri="http://purl.org/dc/terms/"/>
    <ds:schemaRef ds:uri="http://purl.org/dc/elements/1.1/"/>
    <ds:schemaRef ds:uri="http://purl.org/dc/dcmitype/"/>
    <ds:schemaRef ds:uri="http://schemas.microsoft.com/office/2006/documentManagement/types"/>
    <ds:schemaRef ds:uri="http://schemas.openxmlformats.org/package/2006/metadata/core-properties"/>
    <ds:schemaRef ds:uri="http://www.w3.org/XML/1998/namespace"/>
    <ds:schemaRef ds:uri="http://schemas.microsoft.com/office/infopath/2007/PartnerControls"/>
    <ds:schemaRef ds:uri="3f785d27-503b-4dd3-ac91-804198cfdbb9"/>
    <ds:schemaRef ds:uri="6c825914-1ada-45ba-a517-3b922fc92b82"/>
  </ds:schemaRefs>
</ds:datastoreItem>
</file>

<file path=customXml/itemProps3.xml><?xml version="1.0" encoding="utf-8"?>
<ds:datastoreItem xmlns:ds="http://schemas.openxmlformats.org/officeDocument/2006/customXml" ds:itemID="{811878F1-CD65-40B6-BD62-5FAF39C1773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Mal_Nasj_presentasjon</Template>
  <TotalTime>21</TotalTime>
  <Words>71</Words>
  <Application>Microsoft Office PowerPoint</Application>
  <PresentationFormat>Skjermfremvisning (16:9)</PresentationFormat>
  <Paragraphs>13</Paragraphs>
  <Slides>1</Slides>
  <Notes>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vt:i4>
      </vt:variant>
    </vt:vector>
  </HeadingPairs>
  <TitlesOfParts>
    <vt:vector size="7" baseType="lpstr">
      <vt:lpstr>Arial</vt:lpstr>
      <vt:lpstr>ArialUnicodeMS</vt:lpstr>
      <vt:lpstr>Cambria</vt:lpstr>
      <vt:lpstr>LucidaGrande</vt:lpstr>
      <vt:lpstr>Verdana</vt:lpstr>
      <vt:lpstr>Egendefinert utforming</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Alita Singh Bhullar</dc:creator>
  <cp:lastModifiedBy>Alita Singh Bhullar</cp:lastModifiedBy>
  <cp:revision>3</cp:revision>
  <dcterms:created xsi:type="dcterms:W3CDTF">2024-12-03T12:15:59Z</dcterms:created>
  <dcterms:modified xsi:type="dcterms:W3CDTF">2024-12-03T12:37:24Z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0x010100FD0473BB7D2E6F4FBA366351BAABD518</vt:lpwstr>
  </property>
</Properties>
</file>