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24650" cy="9774238"/>
  <p:embeddedFontLst>
    <p:embeddedFont>
      <p:font typeface="Play" panose="020B060402020202020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QxEem6GKMsFxRBFNq2bJCmK0F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0975" y="733050"/>
            <a:ext cx="4483300" cy="3665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2450" y="4642750"/>
            <a:ext cx="5379700" cy="4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72450" y="4642750"/>
            <a:ext cx="5379700" cy="43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975" y="733050"/>
            <a:ext cx="4483300" cy="3665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/>
          <p:nvPr/>
        </p:nvSpPr>
        <p:spPr>
          <a:xfrm>
            <a:off x="301658" y="4392891"/>
            <a:ext cx="1563846" cy="1864400"/>
          </a:xfrm>
          <a:prstGeom prst="rect">
            <a:avLst/>
          </a:prstGeom>
          <a:solidFill>
            <a:srgbClr val="81E490"/>
          </a:solidFill>
          <a:ln w="19050" cap="flat" cmpd="sng">
            <a:solidFill>
              <a:srgbClr val="8CD87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Små og store bokstaver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Blyantgrep</a:t>
            </a:r>
            <a:b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 utforming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Diftonger</a:t>
            </a: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1952920" y="3591612"/>
            <a:ext cx="1563846" cy="2665679"/>
          </a:xfrm>
          <a:prstGeom prst="rect">
            <a:avLst/>
          </a:prstGeom>
          <a:solidFill>
            <a:srgbClr val="4892DC"/>
          </a:solidFill>
          <a:ln w="19050" cap="flat" cmpd="sng">
            <a:solidFill>
              <a:srgbClr val="4892D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Stor bokstav og punktum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Egennavn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 utforming av bokstaver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Diftonger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Dobbel konsonant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Ng-lyden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3604182" y="3429000"/>
            <a:ext cx="1563846" cy="2828291"/>
          </a:xfrm>
          <a:prstGeom prst="rect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 utforming av bokstaver. Funksjonell håndskrift.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Komma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Diftonger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Dobbel konsonant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V- 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Ng-lyden</a:t>
            </a: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5255444" y="2554357"/>
            <a:ext cx="1563846" cy="3702934"/>
          </a:xfrm>
          <a:prstGeom prst="rect">
            <a:avLst/>
          </a:prstGeom>
          <a:solidFill>
            <a:srgbClr val="F6C5AB"/>
          </a:solidFill>
          <a:ln w="1905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Funksjonell håndskrift.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Bruke komma og andre skilletegn tekst.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Diftonger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Dobbel konsonant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Ng-lyden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Skj/kj-lyden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906706" y="2017643"/>
            <a:ext cx="1563846" cy="4239649"/>
          </a:xfrm>
          <a:prstGeom prst="rect">
            <a:avLst/>
          </a:pr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Funksjonell håndskrift.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Bruke komma og andre skilletegn tekst.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Diftonger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Dobbel konsonant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 og ng 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Skj/kj-lyden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Bruke fagspråk om setningsoppbygging, substantiv, adjektiv og verb. </a:t>
            </a: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8557968" y="1828800"/>
            <a:ext cx="1563846" cy="4428491"/>
          </a:xfrm>
          <a:prstGeom prst="rect">
            <a:avLst/>
          </a:prstGeom>
          <a:solidFill>
            <a:srgbClr val="C00000"/>
          </a:solidFill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Funksjonell håndskrift. Skrive med tastatur.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Mestre regler for rettskriving, ordbøyning og tegnsetting.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Metaspråk: bruke fagspråk om ordklasser, setnings-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oppbygging.</a:t>
            </a: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10209230" y="1377388"/>
            <a:ext cx="1563846" cy="4879904"/>
          </a:xfrm>
          <a:prstGeom prst="rect">
            <a:avLst/>
          </a:prstGeom>
          <a:solidFill>
            <a:srgbClr val="78206E"/>
          </a:solidFill>
          <a:ln w="19050" cap="flat" cmpd="sng">
            <a:solidFill>
              <a:srgbClr val="78206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Funksjonell håndskrift.  Skrive med tastatur.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Mestre regler for rettskriving, ordbøyning og tegnsetting.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Metaspråk: bruke fagspråk om ordklasser, setnings-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oppbygging.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301658" y="208961"/>
            <a:ext cx="1563846" cy="620598"/>
          </a:xfrm>
          <a:prstGeom prst="rect">
            <a:avLst/>
          </a:prstGeom>
          <a:solidFill>
            <a:srgbClr val="81E490"/>
          </a:solidFill>
          <a:ln w="19050" cap="flat" cmpd="sng">
            <a:solidFill>
              <a:srgbClr val="81E4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1952920" y="208961"/>
            <a:ext cx="1563846" cy="620598"/>
          </a:xfrm>
          <a:prstGeom prst="rect">
            <a:avLst/>
          </a:prstGeom>
          <a:solidFill>
            <a:srgbClr val="4892DC"/>
          </a:solidFill>
          <a:ln w="19050" cap="flat" cmpd="sng">
            <a:solidFill>
              <a:srgbClr val="A3C5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3604182" y="208961"/>
            <a:ext cx="1563846" cy="620598"/>
          </a:xfrm>
          <a:prstGeom prst="rect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5255444" y="208961"/>
            <a:ext cx="1563846" cy="620598"/>
          </a:xfrm>
          <a:prstGeom prst="rect">
            <a:avLst/>
          </a:prstGeom>
          <a:solidFill>
            <a:srgbClr val="F6C5AB"/>
          </a:solidFill>
          <a:ln w="19050" cap="flat" cmpd="sng">
            <a:solidFill>
              <a:srgbClr val="F2A9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6906706" y="208961"/>
            <a:ext cx="1563846" cy="620598"/>
          </a:xfrm>
          <a:prstGeom prst="rect">
            <a:avLst/>
          </a:pr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8557968" y="208961"/>
            <a:ext cx="1563846" cy="620598"/>
          </a:xfrm>
          <a:prstGeom prst="rect">
            <a:avLst/>
          </a:prstGeom>
          <a:solidFill>
            <a:srgbClr val="BF4F14"/>
          </a:solidFill>
          <a:ln w="19050" cap="flat" cmpd="sng">
            <a:solidFill>
              <a:srgbClr val="F2A9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0209230" y="208961"/>
            <a:ext cx="1563846" cy="620598"/>
          </a:xfrm>
          <a:prstGeom prst="rect">
            <a:avLst/>
          </a:prstGeom>
          <a:solidFill>
            <a:srgbClr val="78206E"/>
          </a:solidFill>
          <a:ln w="19050" cap="flat" cmpd="sng">
            <a:solidFill>
              <a:srgbClr val="F2CD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Play</vt:lpstr>
      <vt:lpstr>Arial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Hybertsen, Bente</dc:creator>
  <cp:lastModifiedBy>Tysnes, Vibeke</cp:lastModifiedBy>
  <cp:revision>1</cp:revision>
  <dcterms:created xsi:type="dcterms:W3CDTF">2024-08-20T10:44:54Z</dcterms:created>
  <dcterms:modified xsi:type="dcterms:W3CDTF">2025-02-20T14:14:56Z</dcterms:modified>
</cp:coreProperties>
</file>