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8" r:id="rId3"/>
  </p:sldMasterIdLst>
  <p:notesMasterIdLst>
    <p:notesMasterId r:id="rId17"/>
  </p:notesMasterIdLst>
  <p:handoutMasterIdLst>
    <p:handoutMasterId r:id="rId18"/>
  </p:handoutMasterIdLst>
  <p:sldIdLst>
    <p:sldId id="535" r:id="rId4"/>
    <p:sldId id="420" r:id="rId5"/>
    <p:sldId id="614" r:id="rId6"/>
    <p:sldId id="269" r:id="rId7"/>
    <p:sldId id="541" r:id="rId8"/>
    <p:sldId id="622" r:id="rId9"/>
    <p:sldId id="615" r:id="rId10"/>
    <p:sldId id="617" r:id="rId11"/>
    <p:sldId id="618" r:id="rId12"/>
    <p:sldId id="621" r:id="rId13"/>
    <p:sldId id="619" r:id="rId14"/>
    <p:sldId id="623" r:id="rId15"/>
    <p:sldId id="592" r:id="rId16"/>
  </p:sldIdLst>
  <p:sldSz cx="9144000" cy="6858000" type="screen4x3"/>
  <p:notesSz cx="6799263" cy="9929813"/>
  <p:defaultTextStyle>
    <a:defPPr>
      <a:defRPr lang="nb-NO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A8A9"/>
    <a:srgbClr val="83B8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7FCDC3-DBF3-4AD2-AC47-FB90660A2A4F}" v="68" dt="2025-03-12T07:03:02.86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9" autoAdjust="0"/>
    <p:restoredTop sz="92175" autoAdjust="0"/>
  </p:normalViewPr>
  <p:slideViewPr>
    <p:cSldViewPr snapToGrid="0" snapToObjects="1">
      <p:cViewPr varScale="1">
        <p:scale>
          <a:sx n="102" d="100"/>
          <a:sy n="102" d="100"/>
        </p:scale>
        <p:origin x="19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-5082"/>
    </p:cViewPr>
  </p:sorter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microsoft.com/office/2015/10/relationships/revisionInfo" Target="revisionInfo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microsoft.com/office/2016/11/relationships/changesInfo" Target="changesInfos/changesInfo1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ddvar Førland" userId="ac6c9c26-b904-4b7b-a4ae-e5e2b7a8f090" providerId="ADAL" clId="{C6FBFD1F-B70A-6C4C-B6DF-E8871DD642ED}"/>
    <pc:docChg chg="custSel modSld">
      <pc:chgData name="Oddvar Førland" userId="ac6c9c26-b904-4b7b-a4ae-e5e2b7a8f090" providerId="ADAL" clId="{C6FBFD1F-B70A-6C4C-B6DF-E8871DD642ED}" dt="2025-03-10T06:18:48.974" v="143" actId="27636"/>
      <pc:docMkLst>
        <pc:docMk/>
      </pc:docMkLst>
      <pc:sldChg chg="modSp">
        <pc:chgData name="Oddvar Førland" userId="ac6c9c26-b904-4b7b-a4ae-e5e2b7a8f090" providerId="ADAL" clId="{C6FBFD1F-B70A-6C4C-B6DF-E8871DD642ED}" dt="2025-03-10T06:16:39.079" v="134" actId="27636"/>
        <pc:sldMkLst>
          <pc:docMk/>
          <pc:sldMk cId="3234163290" sldId="617"/>
        </pc:sldMkLst>
        <pc:spChg chg="mod">
          <ac:chgData name="Oddvar Førland" userId="ac6c9c26-b904-4b7b-a4ae-e5e2b7a8f090" providerId="ADAL" clId="{C6FBFD1F-B70A-6C4C-B6DF-E8871DD642ED}" dt="2025-03-10T06:16:39.079" v="134" actId="27636"/>
          <ac:spMkLst>
            <pc:docMk/>
            <pc:sldMk cId="3234163290" sldId="617"/>
            <ac:spMk id="3" creationId="{92EC428B-E4D2-E8E7-A535-57C5231886B9}"/>
          </ac:spMkLst>
        </pc:spChg>
      </pc:sldChg>
      <pc:sldChg chg="modSp">
        <pc:chgData name="Oddvar Førland" userId="ac6c9c26-b904-4b7b-a4ae-e5e2b7a8f090" providerId="ADAL" clId="{C6FBFD1F-B70A-6C4C-B6DF-E8871DD642ED}" dt="2025-03-10T06:18:48.974" v="143" actId="27636"/>
        <pc:sldMkLst>
          <pc:docMk/>
          <pc:sldMk cId="2917701994" sldId="619"/>
        </pc:sldMkLst>
        <pc:spChg chg="mod">
          <ac:chgData name="Oddvar Førland" userId="ac6c9c26-b904-4b7b-a4ae-e5e2b7a8f090" providerId="ADAL" clId="{C6FBFD1F-B70A-6C4C-B6DF-E8871DD642ED}" dt="2025-03-10T06:18:48.974" v="143" actId="27636"/>
          <ac:spMkLst>
            <pc:docMk/>
            <pc:sldMk cId="2917701994" sldId="619"/>
            <ac:spMk id="3" creationId="{7BD8FEEB-36A6-9812-9FF2-869A5F3FACD9}"/>
          </ac:spMkLst>
        </pc:spChg>
      </pc:sldChg>
    </pc:docChg>
  </pc:docChgLst>
  <pc:docChgLst>
    <pc:chgData name="Oddvar Førland" userId="ac6c9c26-b904-4b7b-a4ae-e5e2b7a8f090" providerId="ADAL" clId="{F4722E1A-81B1-46FA-AD42-2317BCB119A8}"/>
    <pc:docChg chg="addSld">
      <pc:chgData name="Oddvar Førland" userId="ac6c9c26-b904-4b7b-a4ae-e5e2b7a8f090" providerId="ADAL" clId="{F4722E1A-81B1-46FA-AD42-2317BCB119A8}" dt="2023-12-05T17:41:10.878" v="0" actId="680"/>
      <pc:docMkLst>
        <pc:docMk/>
      </pc:docMkLst>
      <pc:sldChg chg="new">
        <pc:chgData name="Oddvar Førland" userId="ac6c9c26-b904-4b7b-a4ae-e5e2b7a8f090" providerId="ADAL" clId="{F4722E1A-81B1-46FA-AD42-2317BCB119A8}" dt="2023-12-05T17:41:10.878" v="0" actId="680"/>
        <pc:sldMkLst>
          <pc:docMk/>
          <pc:sldMk cId="3989223307" sldId="536"/>
        </pc:sldMkLst>
      </pc:sldChg>
    </pc:docChg>
  </pc:docChgLst>
  <pc:docChgLst>
    <pc:chgData name="Oddvar Førland" userId="ac6c9c26-b904-4b7b-a4ae-e5e2b7a8f090" providerId="ADAL" clId="{A585A056-7D86-4CBA-BAEB-869E212B613A}"/>
    <pc:docChg chg="delSld modSld">
      <pc:chgData name="Oddvar Førland" userId="ac6c9c26-b904-4b7b-a4ae-e5e2b7a8f090" providerId="ADAL" clId="{A585A056-7D86-4CBA-BAEB-869E212B613A}" dt="2025-01-17T13:48:14.360" v="55" actId="20577"/>
      <pc:docMkLst>
        <pc:docMk/>
      </pc:docMkLst>
      <pc:sldChg chg="modSp mod">
        <pc:chgData name="Oddvar Førland" userId="ac6c9c26-b904-4b7b-a4ae-e5e2b7a8f090" providerId="ADAL" clId="{A585A056-7D86-4CBA-BAEB-869E212B613A}" dt="2025-01-17T13:48:14.360" v="55" actId="20577"/>
        <pc:sldMkLst>
          <pc:docMk/>
          <pc:sldMk cId="369777655" sldId="420"/>
        </pc:sldMkLst>
        <pc:spChg chg="mod">
          <ac:chgData name="Oddvar Førland" userId="ac6c9c26-b904-4b7b-a4ae-e5e2b7a8f090" providerId="ADAL" clId="{A585A056-7D86-4CBA-BAEB-869E212B613A}" dt="2025-01-17T13:48:14.360" v="55" actId="20577"/>
          <ac:spMkLst>
            <pc:docMk/>
            <pc:sldMk cId="369777655" sldId="420"/>
            <ac:spMk id="3" creationId="{00000000-0000-0000-0000-000000000000}"/>
          </ac:spMkLst>
        </pc:spChg>
      </pc:sldChg>
      <pc:sldChg chg="modSp mod">
        <pc:chgData name="Oddvar Førland" userId="ac6c9c26-b904-4b7b-a4ae-e5e2b7a8f090" providerId="ADAL" clId="{A585A056-7D86-4CBA-BAEB-869E212B613A}" dt="2025-01-17T13:46:45.800" v="19" actId="20577"/>
        <pc:sldMkLst>
          <pc:docMk/>
          <pc:sldMk cId="1003051185" sldId="535"/>
        </pc:sldMkLst>
        <pc:spChg chg="mod">
          <ac:chgData name="Oddvar Førland" userId="ac6c9c26-b904-4b7b-a4ae-e5e2b7a8f090" providerId="ADAL" clId="{A585A056-7D86-4CBA-BAEB-869E212B613A}" dt="2025-01-17T13:46:45.800" v="19" actId="20577"/>
          <ac:spMkLst>
            <pc:docMk/>
            <pc:sldMk cId="1003051185" sldId="535"/>
            <ac:spMk id="7" creationId="{00000000-0000-0000-0000-000000000000}"/>
          </ac:spMkLst>
        </pc:spChg>
      </pc:sldChg>
      <pc:sldChg chg="del">
        <pc:chgData name="Oddvar Førland" userId="ac6c9c26-b904-4b7b-a4ae-e5e2b7a8f090" providerId="ADAL" clId="{A585A056-7D86-4CBA-BAEB-869E212B613A}" dt="2025-01-17T13:46:57.521" v="20" actId="47"/>
        <pc:sldMkLst>
          <pc:docMk/>
          <pc:sldMk cId="2098972716" sldId="615"/>
        </pc:sldMkLst>
      </pc:sldChg>
    </pc:docChg>
  </pc:docChgLst>
  <pc:docChgLst>
    <pc:chgData name="Oddvar Førland" userId="ac6c9c26-b904-4b7b-a4ae-e5e2b7a8f090" providerId="ADAL" clId="{059BAD4F-66D2-4B1C-9FDC-C26AF4A6316C}"/>
    <pc:docChg chg="custSel modSld">
      <pc:chgData name="Oddvar Førland" userId="ac6c9c26-b904-4b7b-a4ae-e5e2b7a8f090" providerId="ADAL" clId="{059BAD4F-66D2-4B1C-9FDC-C26AF4A6316C}" dt="2025-03-05T17:40:09.610" v="373" actId="20577"/>
      <pc:docMkLst>
        <pc:docMk/>
      </pc:docMkLst>
      <pc:sldChg chg="modSp mod">
        <pc:chgData name="Oddvar Førland" userId="ac6c9c26-b904-4b7b-a4ae-e5e2b7a8f090" providerId="ADAL" clId="{059BAD4F-66D2-4B1C-9FDC-C26AF4A6316C}" dt="2025-03-05T17:40:09.610" v="373" actId="20577"/>
        <pc:sldMkLst>
          <pc:docMk/>
          <pc:sldMk cId="369777655" sldId="420"/>
        </pc:sldMkLst>
        <pc:spChg chg="mod">
          <ac:chgData name="Oddvar Førland" userId="ac6c9c26-b904-4b7b-a4ae-e5e2b7a8f090" providerId="ADAL" clId="{059BAD4F-66D2-4B1C-9FDC-C26AF4A6316C}" dt="2025-03-05T17:40:09.610" v="373" actId="20577"/>
          <ac:spMkLst>
            <pc:docMk/>
            <pc:sldMk cId="369777655" sldId="420"/>
            <ac:spMk id="3" creationId="{00000000-0000-0000-0000-000000000000}"/>
          </ac:spMkLst>
        </pc:spChg>
      </pc:sldChg>
      <pc:sldChg chg="modSp mod">
        <pc:chgData name="Oddvar Førland" userId="ac6c9c26-b904-4b7b-a4ae-e5e2b7a8f090" providerId="ADAL" clId="{059BAD4F-66D2-4B1C-9FDC-C26AF4A6316C}" dt="2025-03-05T17:32:27.713" v="208" actId="20577"/>
        <pc:sldMkLst>
          <pc:docMk/>
          <pc:sldMk cId="1003051185" sldId="535"/>
        </pc:sldMkLst>
        <pc:spChg chg="mod">
          <ac:chgData name="Oddvar Førland" userId="ac6c9c26-b904-4b7b-a4ae-e5e2b7a8f090" providerId="ADAL" clId="{059BAD4F-66D2-4B1C-9FDC-C26AF4A6316C}" dt="2025-03-05T17:32:27.713" v="208" actId="20577"/>
          <ac:spMkLst>
            <pc:docMk/>
            <pc:sldMk cId="1003051185" sldId="535"/>
            <ac:spMk id="7" creationId="{00000000-0000-0000-0000-000000000000}"/>
          </ac:spMkLst>
        </pc:spChg>
      </pc:sldChg>
      <pc:sldChg chg="modSp mod">
        <pc:chgData name="Oddvar Førland" userId="ac6c9c26-b904-4b7b-a4ae-e5e2b7a8f090" providerId="ADAL" clId="{059BAD4F-66D2-4B1C-9FDC-C26AF4A6316C}" dt="2025-03-01T16:04:03.903" v="149" actId="14100"/>
        <pc:sldMkLst>
          <pc:docMk/>
          <pc:sldMk cId="2941779521" sldId="614"/>
        </pc:sldMkLst>
        <pc:spChg chg="mod">
          <ac:chgData name="Oddvar Førland" userId="ac6c9c26-b904-4b7b-a4ae-e5e2b7a8f090" providerId="ADAL" clId="{059BAD4F-66D2-4B1C-9FDC-C26AF4A6316C}" dt="2025-03-01T16:04:03.903" v="149" actId="14100"/>
          <ac:spMkLst>
            <pc:docMk/>
            <pc:sldMk cId="2941779521" sldId="614"/>
            <ac:spMk id="2" creationId="{F896E1FA-EFF9-A605-BD13-7FBA06D2DC9C}"/>
          </ac:spMkLst>
        </pc:spChg>
      </pc:sldChg>
    </pc:docChg>
  </pc:docChgLst>
  <pc:docChgLst>
    <pc:chgData name="Oddvar Førland" userId="ac6c9c26-b904-4b7b-a4ae-e5e2b7a8f090" providerId="ADAL" clId="{2B7FCDC3-DBF3-4AD2-AC47-FB90660A2A4F}"/>
    <pc:docChg chg="undo redo custSel addSld delSld modSld sldOrd">
      <pc:chgData name="Oddvar Førland" userId="ac6c9c26-b904-4b7b-a4ae-e5e2b7a8f090" providerId="ADAL" clId="{2B7FCDC3-DBF3-4AD2-AC47-FB90660A2A4F}" dt="2025-03-12T07:07:00.639" v="5062" actId="20577"/>
      <pc:docMkLst>
        <pc:docMk/>
      </pc:docMkLst>
      <pc:sldChg chg="modSp add del mod">
        <pc:chgData name="Oddvar Førland" userId="ac6c9c26-b904-4b7b-a4ae-e5e2b7a8f090" providerId="ADAL" clId="{2B7FCDC3-DBF3-4AD2-AC47-FB90660A2A4F}" dt="2025-03-10T10:13:04.626" v="2902" actId="47"/>
        <pc:sldMkLst>
          <pc:docMk/>
          <pc:sldMk cId="374806707" sldId="262"/>
        </pc:sldMkLst>
      </pc:sldChg>
      <pc:sldChg chg="modSp mod">
        <pc:chgData name="Oddvar Førland" userId="ac6c9c26-b904-4b7b-a4ae-e5e2b7a8f090" providerId="ADAL" clId="{2B7FCDC3-DBF3-4AD2-AC47-FB90660A2A4F}" dt="2025-03-11T08:18:55.076" v="3485" actId="20577"/>
        <pc:sldMkLst>
          <pc:docMk/>
          <pc:sldMk cId="3436111852" sldId="269"/>
        </pc:sldMkLst>
        <pc:spChg chg="mod">
          <ac:chgData name="Oddvar Førland" userId="ac6c9c26-b904-4b7b-a4ae-e5e2b7a8f090" providerId="ADAL" clId="{2B7FCDC3-DBF3-4AD2-AC47-FB90660A2A4F}" dt="2025-03-11T08:17:10.530" v="3438" actId="207"/>
          <ac:spMkLst>
            <pc:docMk/>
            <pc:sldMk cId="3436111852" sldId="269"/>
            <ac:spMk id="2" creationId="{12685B0E-17CD-8CCA-E998-C0F15C600E0E}"/>
          </ac:spMkLst>
        </pc:spChg>
        <pc:spChg chg="mod">
          <ac:chgData name="Oddvar Førland" userId="ac6c9c26-b904-4b7b-a4ae-e5e2b7a8f090" providerId="ADAL" clId="{2B7FCDC3-DBF3-4AD2-AC47-FB90660A2A4F}" dt="2025-03-11T08:18:55.076" v="3485" actId="20577"/>
          <ac:spMkLst>
            <pc:docMk/>
            <pc:sldMk cId="3436111852" sldId="269"/>
            <ac:spMk id="3" creationId="{B0BF60D4-2611-5810-724C-69F76D254DA5}"/>
          </ac:spMkLst>
        </pc:spChg>
      </pc:sldChg>
      <pc:sldChg chg="modSp mod">
        <pc:chgData name="Oddvar Førland" userId="ac6c9c26-b904-4b7b-a4ae-e5e2b7a8f090" providerId="ADAL" clId="{2B7FCDC3-DBF3-4AD2-AC47-FB90660A2A4F}" dt="2025-03-11T08:10:18.818" v="3298" actId="207"/>
        <pc:sldMkLst>
          <pc:docMk/>
          <pc:sldMk cId="369777655" sldId="420"/>
        </pc:sldMkLst>
        <pc:spChg chg="mod">
          <ac:chgData name="Oddvar Førland" userId="ac6c9c26-b904-4b7b-a4ae-e5e2b7a8f090" providerId="ADAL" clId="{2B7FCDC3-DBF3-4AD2-AC47-FB90660A2A4F}" dt="2025-03-11T08:10:18.818" v="3298" actId="207"/>
          <ac:spMkLst>
            <pc:docMk/>
            <pc:sldMk cId="369777655" sldId="420"/>
            <ac:spMk id="3" creationId="{00000000-0000-0000-0000-000000000000}"/>
          </ac:spMkLst>
        </pc:spChg>
      </pc:sldChg>
      <pc:sldChg chg="modSp mod">
        <pc:chgData name="Oddvar Førland" userId="ac6c9c26-b904-4b7b-a4ae-e5e2b7a8f090" providerId="ADAL" clId="{2B7FCDC3-DBF3-4AD2-AC47-FB90660A2A4F}" dt="2025-03-09T16:48:23.854" v="81" actId="1076"/>
        <pc:sldMkLst>
          <pc:docMk/>
          <pc:sldMk cId="1003051185" sldId="535"/>
        </pc:sldMkLst>
        <pc:spChg chg="mod">
          <ac:chgData name="Oddvar Førland" userId="ac6c9c26-b904-4b7b-a4ae-e5e2b7a8f090" providerId="ADAL" clId="{2B7FCDC3-DBF3-4AD2-AC47-FB90660A2A4F}" dt="2025-03-09T16:48:14.097" v="80" actId="14100"/>
          <ac:spMkLst>
            <pc:docMk/>
            <pc:sldMk cId="1003051185" sldId="535"/>
            <ac:spMk id="6" creationId="{00000000-0000-0000-0000-000000000000}"/>
          </ac:spMkLst>
        </pc:spChg>
        <pc:spChg chg="mod">
          <ac:chgData name="Oddvar Førland" userId="ac6c9c26-b904-4b7b-a4ae-e5e2b7a8f090" providerId="ADAL" clId="{2B7FCDC3-DBF3-4AD2-AC47-FB90660A2A4F}" dt="2025-03-09T16:48:23.854" v="81" actId="1076"/>
          <ac:spMkLst>
            <pc:docMk/>
            <pc:sldMk cId="1003051185" sldId="535"/>
            <ac:spMk id="7" creationId="{00000000-0000-0000-0000-000000000000}"/>
          </ac:spMkLst>
        </pc:spChg>
      </pc:sldChg>
      <pc:sldChg chg="modSp del mod">
        <pc:chgData name="Oddvar Førland" userId="ac6c9c26-b904-4b7b-a4ae-e5e2b7a8f090" providerId="ADAL" clId="{2B7FCDC3-DBF3-4AD2-AC47-FB90660A2A4F}" dt="2025-03-12T06:43:41.834" v="5009" actId="255"/>
        <pc:sldMkLst>
          <pc:docMk/>
          <pc:sldMk cId="519337900" sldId="541"/>
        </pc:sldMkLst>
        <pc:spChg chg="mod">
          <ac:chgData name="Oddvar Førland" userId="ac6c9c26-b904-4b7b-a4ae-e5e2b7a8f090" providerId="ADAL" clId="{2B7FCDC3-DBF3-4AD2-AC47-FB90660A2A4F}" dt="2025-03-12T06:43:41.834" v="5009" actId="255"/>
          <ac:spMkLst>
            <pc:docMk/>
            <pc:sldMk cId="519337900" sldId="541"/>
            <ac:spMk id="2" creationId="{1D3B76C9-61BF-4BA0-8C02-51CCFE0B8F13}"/>
          </ac:spMkLst>
        </pc:spChg>
      </pc:sldChg>
      <pc:sldChg chg="ord">
        <pc:chgData name="Oddvar Førland" userId="ac6c9c26-b904-4b7b-a4ae-e5e2b7a8f090" providerId="ADAL" clId="{2B7FCDC3-DBF3-4AD2-AC47-FB90660A2A4F}" dt="2025-03-12T07:03:28.773" v="5061"/>
        <pc:sldMkLst>
          <pc:docMk/>
          <pc:sldMk cId="1924247122" sldId="592"/>
        </pc:sldMkLst>
      </pc:sldChg>
      <pc:sldChg chg="modSp mod">
        <pc:chgData name="Oddvar Førland" userId="ac6c9c26-b904-4b7b-a4ae-e5e2b7a8f090" providerId="ADAL" clId="{2B7FCDC3-DBF3-4AD2-AC47-FB90660A2A4F}" dt="2025-03-11T08:16:14.319" v="3437" actId="207"/>
        <pc:sldMkLst>
          <pc:docMk/>
          <pc:sldMk cId="2941779521" sldId="614"/>
        </pc:sldMkLst>
        <pc:spChg chg="mod">
          <ac:chgData name="Oddvar Førland" userId="ac6c9c26-b904-4b7b-a4ae-e5e2b7a8f090" providerId="ADAL" clId="{2B7FCDC3-DBF3-4AD2-AC47-FB90660A2A4F}" dt="2025-03-11T08:13:27.453" v="3403" actId="5793"/>
          <ac:spMkLst>
            <pc:docMk/>
            <pc:sldMk cId="2941779521" sldId="614"/>
            <ac:spMk id="2" creationId="{F896E1FA-EFF9-A605-BD13-7FBA06D2DC9C}"/>
          </ac:spMkLst>
        </pc:spChg>
        <pc:spChg chg="mod">
          <ac:chgData name="Oddvar Førland" userId="ac6c9c26-b904-4b7b-a4ae-e5e2b7a8f090" providerId="ADAL" clId="{2B7FCDC3-DBF3-4AD2-AC47-FB90660A2A4F}" dt="2025-03-11T08:16:14.319" v="3437" actId="207"/>
          <ac:spMkLst>
            <pc:docMk/>
            <pc:sldMk cId="2941779521" sldId="614"/>
            <ac:spMk id="3" creationId="{444B7C42-7ED9-56C9-64BC-7D16673C1E28}"/>
          </ac:spMkLst>
        </pc:spChg>
      </pc:sldChg>
      <pc:sldChg chg="modSp new mod">
        <pc:chgData name="Oddvar Førland" userId="ac6c9c26-b904-4b7b-a4ae-e5e2b7a8f090" providerId="ADAL" clId="{2B7FCDC3-DBF3-4AD2-AC47-FB90660A2A4F}" dt="2025-03-11T09:11:01.232" v="3997" actId="27636"/>
        <pc:sldMkLst>
          <pc:docMk/>
          <pc:sldMk cId="4209029632" sldId="615"/>
        </pc:sldMkLst>
        <pc:spChg chg="mod">
          <ac:chgData name="Oddvar Førland" userId="ac6c9c26-b904-4b7b-a4ae-e5e2b7a8f090" providerId="ADAL" clId="{2B7FCDC3-DBF3-4AD2-AC47-FB90660A2A4F}" dt="2025-03-09T17:24:12.961" v="719" actId="255"/>
          <ac:spMkLst>
            <pc:docMk/>
            <pc:sldMk cId="4209029632" sldId="615"/>
            <ac:spMk id="2" creationId="{C85B6859-B5DB-A6A2-4A31-BF362AB427C2}"/>
          </ac:spMkLst>
        </pc:spChg>
        <pc:spChg chg="mod">
          <ac:chgData name="Oddvar Førland" userId="ac6c9c26-b904-4b7b-a4ae-e5e2b7a8f090" providerId="ADAL" clId="{2B7FCDC3-DBF3-4AD2-AC47-FB90660A2A4F}" dt="2025-03-11T09:11:01.232" v="3997" actId="27636"/>
          <ac:spMkLst>
            <pc:docMk/>
            <pc:sldMk cId="4209029632" sldId="615"/>
            <ac:spMk id="3" creationId="{D44A53D9-FB81-ACD4-AD77-C0186C34A70D}"/>
          </ac:spMkLst>
        </pc:spChg>
      </pc:sldChg>
      <pc:sldChg chg="addSp delSp modSp new del mod">
        <pc:chgData name="Oddvar Førland" userId="ac6c9c26-b904-4b7b-a4ae-e5e2b7a8f090" providerId="ADAL" clId="{2B7FCDC3-DBF3-4AD2-AC47-FB90660A2A4F}" dt="2025-03-09T20:42:46.766" v="2287" actId="47"/>
        <pc:sldMkLst>
          <pc:docMk/>
          <pc:sldMk cId="586521023" sldId="616"/>
        </pc:sldMkLst>
      </pc:sldChg>
      <pc:sldChg chg="modSp new mod ord">
        <pc:chgData name="Oddvar Førland" userId="ac6c9c26-b904-4b7b-a4ae-e5e2b7a8f090" providerId="ADAL" clId="{2B7FCDC3-DBF3-4AD2-AC47-FB90660A2A4F}" dt="2025-03-11T09:15:48.650" v="4014" actId="20577"/>
        <pc:sldMkLst>
          <pc:docMk/>
          <pc:sldMk cId="3234163290" sldId="617"/>
        </pc:sldMkLst>
        <pc:spChg chg="mod">
          <ac:chgData name="Oddvar Førland" userId="ac6c9c26-b904-4b7b-a4ae-e5e2b7a8f090" providerId="ADAL" clId="{2B7FCDC3-DBF3-4AD2-AC47-FB90660A2A4F}" dt="2025-03-10T10:16:35.456" v="2917" actId="1076"/>
          <ac:spMkLst>
            <pc:docMk/>
            <pc:sldMk cId="3234163290" sldId="617"/>
            <ac:spMk id="2" creationId="{A4C835B1-4C1D-1694-2965-18DF154B5D5F}"/>
          </ac:spMkLst>
        </pc:spChg>
        <pc:spChg chg="mod">
          <ac:chgData name="Oddvar Førland" userId="ac6c9c26-b904-4b7b-a4ae-e5e2b7a8f090" providerId="ADAL" clId="{2B7FCDC3-DBF3-4AD2-AC47-FB90660A2A4F}" dt="2025-03-11T09:15:48.650" v="4014" actId="20577"/>
          <ac:spMkLst>
            <pc:docMk/>
            <pc:sldMk cId="3234163290" sldId="617"/>
            <ac:spMk id="3" creationId="{92EC428B-E4D2-E8E7-A535-57C5231886B9}"/>
          </ac:spMkLst>
        </pc:spChg>
      </pc:sldChg>
      <pc:sldChg chg="modSp new mod ord">
        <pc:chgData name="Oddvar Førland" userId="ac6c9c26-b904-4b7b-a4ae-e5e2b7a8f090" providerId="ADAL" clId="{2B7FCDC3-DBF3-4AD2-AC47-FB90660A2A4F}" dt="2025-03-12T06:52:04.377" v="5010" actId="20578"/>
        <pc:sldMkLst>
          <pc:docMk/>
          <pc:sldMk cId="1055157263" sldId="618"/>
        </pc:sldMkLst>
        <pc:spChg chg="mod">
          <ac:chgData name="Oddvar Førland" userId="ac6c9c26-b904-4b7b-a4ae-e5e2b7a8f090" providerId="ADAL" clId="{2B7FCDC3-DBF3-4AD2-AC47-FB90660A2A4F}" dt="2025-03-09T20:38:20.450" v="2185" actId="255"/>
          <ac:spMkLst>
            <pc:docMk/>
            <pc:sldMk cId="1055157263" sldId="618"/>
            <ac:spMk id="2" creationId="{B5F69DA9-9DFD-01F6-F4AA-CA8C1A0CEA19}"/>
          </ac:spMkLst>
        </pc:spChg>
        <pc:spChg chg="mod">
          <ac:chgData name="Oddvar Førland" userId="ac6c9c26-b904-4b7b-a4ae-e5e2b7a8f090" providerId="ADAL" clId="{2B7FCDC3-DBF3-4AD2-AC47-FB90660A2A4F}" dt="2025-03-12T06:52:04.377" v="5010" actId="20578"/>
          <ac:spMkLst>
            <pc:docMk/>
            <pc:sldMk cId="1055157263" sldId="618"/>
            <ac:spMk id="3" creationId="{79F0C13C-0CBD-91D7-AB02-AB69A3FDF7D4}"/>
          </ac:spMkLst>
        </pc:spChg>
      </pc:sldChg>
      <pc:sldChg chg="modSp new mod">
        <pc:chgData name="Oddvar Førland" userId="ac6c9c26-b904-4b7b-a4ae-e5e2b7a8f090" providerId="ADAL" clId="{2B7FCDC3-DBF3-4AD2-AC47-FB90660A2A4F}" dt="2025-03-12T07:02:10.887" v="5059" actId="20577"/>
        <pc:sldMkLst>
          <pc:docMk/>
          <pc:sldMk cId="2917701994" sldId="619"/>
        </pc:sldMkLst>
        <pc:spChg chg="mod">
          <ac:chgData name="Oddvar Førland" userId="ac6c9c26-b904-4b7b-a4ae-e5e2b7a8f090" providerId="ADAL" clId="{2B7FCDC3-DBF3-4AD2-AC47-FB90660A2A4F}" dt="2025-03-11T09:51:33.623" v="4348" actId="20577"/>
          <ac:spMkLst>
            <pc:docMk/>
            <pc:sldMk cId="2917701994" sldId="619"/>
            <ac:spMk id="2" creationId="{06E022A6-CF49-9694-684B-70F2F5C1020E}"/>
          </ac:spMkLst>
        </pc:spChg>
        <pc:spChg chg="mod">
          <ac:chgData name="Oddvar Førland" userId="ac6c9c26-b904-4b7b-a4ae-e5e2b7a8f090" providerId="ADAL" clId="{2B7FCDC3-DBF3-4AD2-AC47-FB90660A2A4F}" dt="2025-03-12T07:02:10.887" v="5059" actId="20577"/>
          <ac:spMkLst>
            <pc:docMk/>
            <pc:sldMk cId="2917701994" sldId="619"/>
            <ac:spMk id="3" creationId="{7BD8FEEB-36A6-9812-9FF2-869A5F3FACD9}"/>
          </ac:spMkLst>
        </pc:spChg>
      </pc:sldChg>
      <pc:sldChg chg="modSp add del mod">
        <pc:chgData name="Oddvar Førland" userId="ac6c9c26-b904-4b7b-a4ae-e5e2b7a8f090" providerId="ADAL" clId="{2B7FCDC3-DBF3-4AD2-AC47-FB90660A2A4F}" dt="2025-03-11T09:18:37.357" v="4022" actId="47"/>
        <pc:sldMkLst>
          <pc:docMk/>
          <pc:sldMk cId="2880501581" sldId="620"/>
        </pc:sldMkLst>
      </pc:sldChg>
      <pc:sldChg chg="modSp new mod">
        <pc:chgData name="Oddvar Førland" userId="ac6c9c26-b904-4b7b-a4ae-e5e2b7a8f090" providerId="ADAL" clId="{2B7FCDC3-DBF3-4AD2-AC47-FB90660A2A4F}" dt="2025-03-11T09:30:52.993" v="4313" actId="20577"/>
        <pc:sldMkLst>
          <pc:docMk/>
          <pc:sldMk cId="3758545646" sldId="621"/>
        </pc:sldMkLst>
        <pc:spChg chg="mod">
          <ac:chgData name="Oddvar Førland" userId="ac6c9c26-b904-4b7b-a4ae-e5e2b7a8f090" providerId="ADAL" clId="{2B7FCDC3-DBF3-4AD2-AC47-FB90660A2A4F}" dt="2025-03-10T10:30:52.121" v="3121" actId="27636"/>
          <ac:spMkLst>
            <pc:docMk/>
            <pc:sldMk cId="3758545646" sldId="621"/>
            <ac:spMk id="2" creationId="{BD86A87C-F669-60B2-1F60-BD22100B3A4B}"/>
          </ac:spMkLst>
        </pc:spChg>
        <pc:spChg chg="mod">
          <ac:chgData name="Oddvar Førland" userId="ac6c9c26-b904-4b7b-a4ae-e5e2b7a8f090" providerId="ADAL" clId="{2B7FCDC3-DBF3-4AD2-AC47-FB90660A2A4F}" dt="2025-03-11T09:30:52.993" v="4313" actId="20577"/>
          <ac:spMkLst>
            <pc:docMk/>
            <pc:sldMk cId="3758545646" sldId="621"/>
            <ac:spMk id="3" creationId="{9372C05A-35E5-D4E9-7418-2B1555B5AA33}"/>
          </ac:spMkLst>
        </pc:spChg>
      </pc:sldChg>
      <pc:sldChg chg="addSp delSp modSp new mod">
        <pc:chgData name="Oddvar Førland" userId="ac6c9c26-b904-4b7b-a4ae-e5e2b7a8f090" providerId="ADAL" clId="{2B7FCDC3-DBF3-4AD2-AC47-FB90660A2A4F}" dt="2025-03-11T08:59:34.041" v="3653" actId="6549"/>
        <pc:sldMkLst>
          <pc:docMk/>
          <pc:sldMk cId="2571676091" sldId="622"/>
        </pc:sldMkLst>
        <pc:spChg chg="mod">
          <ac:chgData name="Oddvar Førland" userId="ac6c9c26-b904-4b7b-a4ae-e5e2b7a8f090" providerId="ADAL" clId="{2B7FCDC3-DBF3-4AD2-AC47-FB90660A2A4F}" dt="2025-03-11T08:57:29.024" v="3641" actId="20577"/>
          <ac:spMkLst>
            <pc:docMk/>
            <pc:sldMk cId="2571676091" sldId="622"/>
            <ac:spMk id="2" creationId="{00AF56A1-2A28-4D84-7F81-A5F6A83870FE}"/>
          </ac:spMkLst>
        </pc:spChg>
        <pc:spChg chg="del">
          <ac:chgData name="Oddvar Førland" userId="ac6c9c26-b904-4b7b-a4ae-e5e2b7a8f090" providerId="ADAL" clId="{2B7FCDC3-DBF3-4AD2-AC47-FB90660A2A4F}" dt="2025-03-11T08:43:07.989" v="3488" actId="1957"/>
          <ac:spMkLst>
            <pc:docMk/>
            <pc:sldMk cId="2571676091" sldId="622"/>
            <ac:spMk id="3" creationId="{4079A513-EA92-9FDD-BDFC-10BB51DD3B22}"/>
          </ac:spMkLst>
        </pc:spChg>
        <pc:graphicFrameChg chg="add mod">
          <ac:chgData name="Oddvar Førland" userId="ac6c9c26-b904-4b7b-a4ae-e5e2b7a8f090" providerId="ADAL" clId="{2B7FCDC3-DBF3-4AD2-AC47-FB90660A2A4F}" dt="2025-03-11T08:59:34.041" v="3653" actId="6549"/>
          <ac:graphicFrameMkLst>
            <pc:docMk/>
            <pc:sldMk cId="2571676091" sldId="622"/>
            <ac:graphicFrameMk id="6" creationId="{1B2D60E9-44E5-4D9A-D8E0-BF9A7A0A1A9B}"/>
          </ac:graphicFrameMkLst>
        </pc:graphicFrameChg>
      </pc:sldChg>
      <pc:sldChg chg="modSp new mod">
        <pc:chgData name="Oddvar Førland" userId="ac6c9c26-b904-4b7b-a4ae-e5e2b7a8f090" providerId="ADAL" clId="{2B7FCDC3-DBF3-4AD2-AC47-FB90660A2A4F}" dt="2025-03-12T07:07:00.639" v="5062" actId="20577"/>
        <pc:sldMkLst>
          <pc:docMk/>
          <pc:sldMk cId="3397611200" sldId="623"/>
        </pc:sldMkLst>
        <pc:spChg chg="mod">
          <ac:chgData name="Oddvar Førland" userId="ac6c9c26-b904-4b7b-a4ae-e5e2b7a8f090" providerId="ADAL" clId="{2B7FCDC3-DBF3-4AD2-AC47-FB90660A2A4F}" dt="2025-03-11T09:52:51.235" v="4359" actId="255"/>
          <ac:spMkLst>
            <pc:docMk/>
            <pc:sldMk cId="3397611200" sldId="623"/>
            <ac:spMk id="2" creationId="{86D76720-4BCD-64F5-730D-31E2AE89EB4C}"/>
          </ac:spMkLst>
        </pc:spChg>
        <pc:spChg chg="mod">
          <ac:chgData name="Oddvar Førland" userId="ac6c9c26-b904-4b7b-a4ae-e5e2b7a8f090" providerId="ADAL" clId="{2B7FCDC3-DBF3-4AD2-AC47-FB90660A2A4F}" dt="2025-03-12T07:07:00.639" v="5062" actId="20577"/>
          <ac:spMkLst>
            <pc:docMk/>
            <pc:sldMk cId="3397611200" sldId="623"/>
            <ac:spMk id="3" creationId="{04EAA9A8-8EA1-D213-61B0-799B148F7BEF}"/>
          </ac:spMkLst>
        </pc:spChg>
      </pc:sldChg>
    </pc:docChg>
  </pc:docChgLst>
  <pc:docChgLst>
    <pc:chgData name="Oddvar Førland" userId="ac6c9c26-b904-4b7b-a4ae-e5e2b7a8f090" providerId="ADAL" clId="{4E8575CC-539C-4AB3-A6A3-9FC1EA644B94}"/>
    <pc:docChg chg="undo custSel addSld delSld modSld sldOrd modNotesMaster modHandout">
      <pc:chgData name="Oddvar Førland" userId="ac6c9c26-b904-4b7b-a4ae-e5e2b7a8f090" providerId="ADAL" clId="{4E8575CC-539C-4AB3-A6A3-9FC1EA644B94}" dt="2025-01-15T13:28:42.061" v="1189" actId="20577"/>
      <pc:docMkLst>
        <pc:docMk/>
      </pc:docMkLst>
      <pc:sldChg chg="modSp mod">
        <pc:chgData name="Oddvar Førland" userId="ac6c9c26-b904-4b7b-a4ae-e5e2b7a8f090" providerId="ADAL" clId="{4E8575CC-539C-4AB3-A6A3-9FC1EA644B94}" dt="2025-01-15T13:28:42.061" v="1189" actId="20577"/>
        <pc:sldMkLst>
          <pc:docMk/>
          <pc:sldMk cId="369777655" sldId="420"/>
        </pc:sldMkLst>
        <pc:spChg chg="mod">
          <ac:chgData name="Oddvar Førland" userId="ac6c9c26-b904-4b7b-a4ae-e5e2b7a8f090" providerId="ADAL" clId="{4E8575CC-539C-4AB3-A6A3-9FC1EA644B94}" dt="2025-01-15T12:39:22.517" v="837" actId="6549"/>
          <ac:spMkLst>
            <pc:docMk/>
            <pc:sldMk cId="369777655" sldId="420"/>
            <ac:spMk id="2" creationId="{00000000-0000-0000-0000-000000000000}"/>
          </ac:spMkLst>
        </pc:spChg>
        <pc:spChg chg="mod">
          <ac:chgData name="Oddvar Førland" userId="ac6c9c26-b904-4b7b-a4ae-e5e2b7a8f090" providerId="ADAL" clId="{4E8575CC-539C-4AB3-A6A3-9FC1EA644B94}" dt="2025-01-15T13:28:42.061" v="1189" actId="20577"/>
          <ac:spMkLst>
            <pc:docMk/>
            <pc:sldMk cId="369777655" sldId="420"/>
            <ac:spMk id="3" creationId="{00000000-0000-0000-0000-000000000000}"/>
          </ac:spMkLst>
        </pc:spChg>
      </pc:sldChg>
      <pc:sldChg chg="modSp mod">
        <pc:chgData name="Oddvar Førland" userId="ac6c9c26-b904-4b7b-a4ae-e5e2b7a8f090" providerId="ADAL" clId="{4E8575CC-539C-4AB3-A6A3-9FC1EA644B94}" dt="2025-01-15T12:58:27.756" v="1173" actId="20577"/>
        <pc:sldMkLst>
          <pc:docMk/>
          <pc:sldMk cId="1003051185" sldId="535"/>
        </pc:sldMkLst>
        <pc:spChg chg="mod">
          <ac:chgData name="Oddvar Førland" userId="ac6c9c26-b904-4b7b-a4ae-e5e2b7a8f090" providerId="ADAL" clId="{4E8575CC-539C-4AB3-A6A3-9FC1EA644B94}" dt="2025-01-15T12:58:27.756" v="1173" actId="20577"/>
          <ac:spMkLst>
            <pc:docMk/>
            <pc:sldMk cId="1003051185" sldId="535"/>
            <ac:spMk id="6" creationId="{00000000-0000-0000-0000-000000000000}"/>
          </ac:spMkLst>
        </pc:spChg>
        <pc:spChg chg="mod">
          <ac:chgData name="Oddvar Førland" userId="ac6c9c26-b904-4b7b-a4ae-e5e2b7a8f090" providerId="ADAL" clId="{4E8575CC-539C-4AB3-A6A3-9FC1EA644B94}" dt="2025-01-15T12:41:07.579" v="896" actId="20577"/>
          <ac:spMkLst>
            <pc:docMk/>
            <pc:sldMk cId="1003051185" sldId="535"/>
            <ac:spMk id="7" creationId="{00000000-0000-0000-0000-000000000000}"/>
          </ac:spMkLst>
        </pc:spChg>
      </pc:sldChg>
      <pc:sldChg chg="modSp mod">
        <pc:chgData name="Oddvar Førland" userId="ac6c9c26-b904-4b7b-a4ae-e5e2b7a8f090" providerId="ADAL" clId="{4E8575CC-539C-4AB3-A6A3-9FC1EA644B94}" dt="2025-01-15T12:36:30.058" v="823" actId="5793"/>
        <pc:sldMkLst>
          <pc:docMk/>
          <pc:sldMk cId="2941779521" sldId="614"/>
        </pc:sldMkLst>
        <pc:spChg chg="mod">
          <ac:chgData name="Oddvar Førland" userId="ac6c9c26-b904-4b7b-a4ae-e5e2b7a8f090" providerId="ADAL" clId="{4E8575CC-539C-4AB3-A6A3-9FC1EA644B94}" dt="2025-01-15T12:36:30.058" v="823" actId="5793"/>
          <ac:spMkLst>
            <pc:docMk/>
            <pc:sldMk cId="2941779521" sldId="614"/>
            <ac:spMk id="2" creationId="{F896E1FA-EFF9-A605-BD13-7FBA06D2DC9C}"/>
          </ac:spMkLst>
        </pc:spChg>
        <pc:spChg chg="mod">
          <ac:chgData name="Oddvar Førland" userId="ac6c9c26-b904-4b7b-a4ae-e5e2b7a8f090" providerId="ADAL" clId="{4E8575CC-539C-4AB3-A6A3-9FC1EA644B94}" dt="2025-01-15T12:07:02.703" v="20" actId="20577"/>
          <ac:spMkLst>
            <pc:docMk/>
            <pc:sldMk cId="2941779521" sldId="614"/>
            <ac:spMk id="3" creationId="{444B7C42-7ED9-56C9-64BC-7D16673C1E28}"/>
          </ac:spMkLst>
        </pc:spChg>
        <pc:picChg chg="mod">
          <ac:chgData name="Oddvar Førland" userId="ac6c9c26-b904-4b7b-a4ae-e5e2b7a8f090" providerId="ADAL" clId="{4E8575CC-539C-4AB3-A6A3-9FC1EA644B94}" dt="2025-01-15T12:29:09.645" v="712" actId="1076"/>
          <ac:picMkLst>
            <pc:docMk/>
            <pc:sldMk cId="2941779521" sldId="614"/>
            <ac:picMk id="4" creationId="{E7873347-CF6B-CFD3-D793-AB06122CE705}"/>
          </ac:picMkLst>
        </pc:picChg>
      </pc:sldChg>
      <pc:sldChg chg="addSp delSp modSp new mod ord">
        <pc:chgData name="Oddvar Førland" userId="ac6c9c26-b904-4b7b-a4ae-e5e2b7a8f090" providerId="ADAL" clId="{4E8575CC-539C-4AB3-A6A3-9FC1EA644B94}" dt="2025-01-15T12:59:23.963" v="1177" actId="20577"/>
        <pc:sldMkLst>
          <pc:docMk/>
          <pc:sldMk cId="2098972716" sldId="615"/>
        </pc:sldMkLst>
      </pc:sldChg>
      <pc:sldChg chg="new del">
        <pc:chgData name="Oddvar Førland" userId="ac6c9c26-b904-4b7b-a4ae-e5e2b7a8f090" providerId="ADAL" clId="{4E8575CC-539C-4AB3-A6A3-9FC1EA644B94}" dt="2025-01-15T12:43:20.389" v="898" actId="47"/>
        <pc:sldMkLst>
          <pc:docMk/>
          <pc:sldMk cId="3100395710" sldId="615"/>
        </pc:sldMkLst>
      </pc:sldChg>
    </pc:docChg>
  </pc:docChgLst>
  <pc:docChgLst>
    <pc:chgData name="Oddvar Førland" userId="ac6c9c26-b904-4b7b-a4ae-e5e2b7a8f090" providerId="ADAL" clId="{950F2AC4-14F9-4B1E-95D1-FCC2BAF5DF6C}"/>
    <pc:docChg chg="undo custSel delSld modSld">
      <pc:chgData name="Oddvar Førland" userId="ac6c9c26-b904-4b7b-a4ae-e5e2b7a8f090" providerId="ADAL" clId="{950F2AC4-14F9-4B1E-95D1-FCC2BAF5DF6C}" dt="2023-12-05T18:12:07.219" v="741" actId="47"/>
      <pc:docMkLst>
        <pc:docMk/>
      </pc:docMkLst>
      <pc:sldChg chg="modSp mod modNotesTx">
        <pc:chgData name="Oddvar Førland" userId="ac6c9c26-b904-4b7b-a4ae-e5e2b7a8f090" providerId="ADAL" clId="{950F2AC4-14F9-4B1E-95D1-FCC2BAF5DF6C}" dt="2023-12-05T18:11:24.787" v="738" actId="20577"/>
        <pc:sldMkLst>
          <pc:docMk/>
          <pc:sldMk cId="369777655" sldId="420"/>
        </pc:sldMkLst>
      </pc:sldChg>
      <pc:sldChg chg="del">
        <pc:chgData name="Oddvar Førland" userId="ac6c9c26-b904-4b7b-a4ae-e5e2b7a8f090" providerId="ADAL" clId="{950F2AC4-14F9-4B1E-95D1-FCC2BAF5DF6C}" dt="2023-12-05T18:11:59.946" v="739" actId="47"/>
        <pc:sldMkLst>
          <pc:docMk/>
          <pc:sldMk cId="178136650" sldId="500"/>
        </pc:sldMkLst>
      </pc:sldChg>
      <pc:sldChg chg="del">
        <pc:chgData name="Oddvar Førland" userId="ac6c9c26-b904-4b7b-a4ae-e5e2b7a8f090" providerId="ADAL" clId="{950F2AC4-14F9-4B1E-95D1-FCC2BAF5DF6C}" dt="2023-12-05T18:12:07.219" v="741" actId="47"/>
        <pc:sldMkLst>
          <pc:docMk/>
          <pc:sldMk cId="1003051185" sldId="535"/>
        </pc:sldMkLst>
      </pc:sldChg>
      <pc:sldChg chg="del">
        <pc:chgData name="Oddvar Førland" userId="ac6c9c26-b904-4b7b-a4ae-e5e2b7a8f090" providerId="ADAL" clId="{950F2AC4-14F9-4B1E-95D1-FCC2BAF5DF6C}" dt="2023-12-05T18:12:00.928" v="740" actId="47"/>
        <pc:sldMkLst>
          <pc:docMk/>
          <pc:sldMk cId="3989223307" sldId="536"/>
        </pc:sldMkLst>
      </pc:sldChg>
    </pc:docChg>
  </pc:docChgLst>
  <pc:docChgLst>
    <pc:chgData name="Oddvar Førland" userId="ac6c9c26-b904-4b7b-a4ae-e5e2b7a8f090" providerId="ADAL" clId="{FF5CD365-028C-4F01-8235-EB3E1FD5BB5A}"/>
    <pc:docChg chg="modSld">
      <pc:chgData name="Oddvar Førland" userId="ac6c9c26-b904-4b7b-a4ae-e5e2b7a8f090" providerId="ADAL" clId="{FF5CD365-028C-4F01-8235-EB3E1FD5BB5A}" dt="2024-08-26T21:49:29.697" v="8" actId="20577"/>
      <pc:docMkLst>
        <pc:docMk/>
      </pc:docMkLst>
      <pc:sldChg chg="modSp mod">
        <pc:chgData name="Oddvar Førland" userId="ac6c9c26-b904-4b7b-a4ae-e5e2b7a8f090" providerId="ADAL" clId="{FF5CD365-028C-4F01-8235-EB3E1FD5BB5A}" dt="2024-08-26T21:49:29.697" v="8" actId="20577"/>
        <pc:sldMkLst>
          <pc:docMk/>
          <pc:sldMk cId="369777655" sldId="420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Hjemmetjenester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2015</c:v>
                </c:pt>
                <c:pt idx="1">
                  <c:v>2023</c:v>
                </c:pt>
              </c:numCache>
            </c:numRef>
          </c:cat>
          <c:val>
            <c:numRef>
              <c:f>'Ark1'!$B$2:$B$3</c:f>
              <c:numCache>
                <c:formatCode>General</c:formatCode>
                <c:ptCount val="2"/>
                <c:pt idx="0">
                  <c:v>30.2</c:v>
                </c:pt>
                <c:pt idx="1">
                  <c:v>24.9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8FA-438D-A171-D8383904B683}"/>
            </c:ext>
          </c:extLst>
        </c:ser>
        <c:ser>
          <c:idx val="1"/>
          <c:order val="1"/>
          <c:tx>
            <c:strRef>
              <c:f>'Ark1'!$C$1</c:f>
              <c:strCache>
                <c:ptCount val="1"/>
                <c:pt idx="0">
                  <c:v>Sykehjem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'Ark1'!$A$2:$A$3</c:f>
              <c:numCache>
                <c:formatCode>General</c:formatCode>
                <c:ptCount val="2"/>
                <c:pt idx="0">
                  <c:v>2015</c:v>
                </c:pt>
                <c:pt idx="1">
                  <c:v>2023</c:v>
                </c:pt>
              </c:numCache>
            </c:numRef>
          </c:cat>
          <c:val>
            <c:numRef>
              <c:f>'Ark1'!$C$2:$C$3</c:f>
              <c:numCache>
                <c:formatCode>General</c:formatCode>
                <c:ptCount val="2"/>
                <c:pt idx="0">
                  <c:v>15.7</c:v>
                </c:pt>
                <c:pt idx="1">
                  <c:v>13.1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8FA-438D-A171-D8383904B6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23580543"/>
        <c:axId val="923580063"/>
      </c:lineChart>
      <c:catAx>
        <c:axId val="92358054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År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3580063"/>
        <c:crosses val="autoZero"/>
        <c:auto val="1"/>
        <c:lblAlgn val="ctr"/>
        <c:lblOffset val="100"/>
        <c:noMultiLvlLbl val="0"/>
      </c:catAx>
      <c:valAx>
        <c:axId val="923580063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nb-NO" dirty="0"/>
                  <a:t>Prosent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nb-NO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nb-NO"/>
          </a:p>
        </c:txPr>
        <c:crossAx val="9235805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nb-NO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nb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7088" cy="49855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50587" y="2"/>
            <a:ext cx="2947088" cy="49855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A0406B4F-7C6A-405D-886A-7FE9EF559947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9431259"/>
            <a:ext cx="2947088" cy="49855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50587" y="9431259"/>
            <a:ext cx="2947088" cy="498554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F924A95D-00B4-41A2-AD20-E683E120171A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967800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2" y="2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51344" y="2"/>
            <a:ext cx="2946347" cy="498214"/>
          </a:xfrm>
          <a:prstGeom prst="rect">
            <a:avLst/>
          </a:prstGeom>
        </p:spPr>
        <p:txBody>
          <a:bodyPr vert="horz" lIns="91458" tIns="45729" rIns="91458" bIns="45729" rtlCol="0"/>
          <a:lstStyle>
            <a:lvl1pPr algn="r">
              <a:defRPr sz="1200"/>
            </a:lvl1pPr>
          </a:lstStyle>
          <a:p>
            <a:fld id="{FFA8E2E0-DF4E-4B79-8F96-4A74A7693F70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563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58" tIns="45729" rIns="91458" bIns="45729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79927" y="4778723"/>
            <a:ext cx="5439410" cy="3909864"/>
          </a:xfrm>
          <a:prstGeom prst="rect">
            <a:avLst/>
          </a:prstGeom>
        </p:spPr>
        <p:txBody>
          <a:bodyPr vert="horz" lIns="91458" tIns="45729" rIns="91458" bIns="45729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2" y="9431600"/>
            <a:ext cx="2946347" cy="49821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51344" y="9431600"/>
            <a:ext cx="2946347" cy="498213"/>
          </a:xfrm>
          <a:prstGeom prst="rect">
            <a:avLst/>
          </a:prstGeom>
        </p:spPr>
        <p:txBody>
          <a:bodyPr vert="horz" lIns="91458" tIns="45729" rIns="91458" bIns="45729" rtlCol="0" anchor="b"/>
          <a:lstStyle>
            <a:lvl1pPr algn="r">
              <a:defRPr sz="1200"/>
            </a:lvl1pPr>
          </a:lstStyle>
          <a:p>
            <a:fld id="{3779F63D-8876-44DE-9427-4ADDE0078175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2502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9F63D-8876-44DE-9427-4ADDE0078175}" type="slidenum">
              <a:rPr lang="nb-NO" smtClean="0"/>
              <a:t>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28859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9793EF-9E63-4857-B0E8-95E4C45086DC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1578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forsi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90" y="968511"/>
            <a:ext cx="7772400" cy="1384472"/>
          </a:xfrm>
        </p:spPr>
        <p:txBody>
          <a:bodyPr lIns="0" tIns="0" rIns="0" bIns="0" anchor="ctr" anchorCtr="0">
            <a:normAutofit/>
          </a:bodyPr>
          <a:lstStyle>
            <a:lvl1pPr algn="r">
              <a:lnSpc>
                <a:spcPts val="42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90" y="2352983"/>
            <a:ext cx="7772400" cy="496055"/>
          </a:xfrm>
        </p:spPr>
        <p:txBody>
          <a:bodyPr>
            <a:normAutofit/>
          </a:bodyPr>
          <a:lstStyle>
            <a:lvl1pPr marL="0" indent="0" algn="r">
              <a:lnSpc>
                <a:spcPts val="18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  <a:endParaRPr lang="nb-NO" dirty="0"/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1810296" y="5219687"/>
            <a:ext cx="0" cy="913181"/>
          </a:xfrm>
          <a:prstGeom prst="line">
            <a:avLst/>
          </a:prstGeom>
          <a:ln w="3175" cap="flat" cmpd="sng">
            <a:solidFill>
              <a:srgbClr val="83B8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HIB_hovedlogo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4" y="4848994"/>
            <a:ext cx="1361162" cy="1655812"/>
          </a:xfrm>
          <a:prstGeom prst="rect">
            <a:avLst/>
          </a:prstGeom>
        </p:spPr>
      </p:pic>
      <p:pic>
        <p:nvPicPr>
          <p:cNvPr id="8" name="Bilde 7" descr="SOF_vest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91" y="5213668"/>
            <a:ext cx="1871999" cy="10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479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5550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1701" y="546101"/>
            <a:ext cx="7785100" cy="5118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90747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67300" y="977899"/>
            <a:ext cx="3619500" cy="769938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01701" y="914401"/>
            <a:ext cx="3721100" cy="47752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67300" y="2032002"/>
            <a:ext cx="3619500" cy="36576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901701" y="6356352"/>
            <a:ext cx="7785100" cy="365125"/>
          </a:xfrm>
        </p:spPr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433592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01700" y="1535113"/>
            <a:ext cx="3619500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01700" y="2174876"/>
            <a:ext cx="3619501" cy="35909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03800" y="1535113"/>
            <a:ext cx="3683000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2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03800" y="2174876"/>
            <a:ext cx="3683000" cy="3590925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870200" y="6356352"/>
            <a:ext cx="3810000" cy="365125"/>
          </a:xfrm>
        </p:spPr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908800" y="6356352"/>
            <a:ext cx="1778000" cy="365125"/>
          </a:xfrm>
        </p:spPr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946923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593492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48671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225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431514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922462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283751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24694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9312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466095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950233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161177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3195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324779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241126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536829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738941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901700" y="546101"/>
            <a:ext cx="7785100" cy="5118100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92717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067300" y="977899"/>
            <a:ext cx="3619500" cy="769938"/>
          </a:xfrm>
        </p:spPr>
        <p:txBody>
          <a:bodyPr anchor="t" anchorCtr="0"/>
          <a:lstStyle/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901700" y="914399"/>
            <a:ext cx="3721100" cy="47752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5067300" y="2032000"/>
            <a:ext cx="3619500" cy="365760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>
          <a:xfrm>
            <a:off x="901700" y="6356350"/>
            <a:ext cx="7785100" cy="365125"/>
          </a:xfrm>
        </p:spPr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21209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01700" y="1535113"/>
            <a:ext cx="3619500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901699" y="2174875"/>
            <a:ext cx="3619501" cy="35909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5003800" y="1535113"/>
            <a:ext cx="3683000" cy="639762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1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5003800" y="2174875"/>
            <a:ext cx="3683000" cy="359092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2870200" y="6356350"/>
            <a:ext cx="3810000" cy="365125"/>
          </a:xfrm>
        </p:spPr>
        <p:txBody>
          <a:bodyPr/>
          <a:lstStyle/>
          <a:p>
            <a:endParaRPr lang="nb-NO" dirty="0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908800" y="6356350"/>
            <a:ext cx="1778000" cy="365125"/>
          </a:xfrm>
        </p:spPr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89735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56634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505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sz="3000" b="1"/>
            </a:lvl1pPr>
          </a:lstStyle>
          <a:p>
            <a:r>
              <a:rPr lang="nb-NO"/>
              <a:t>Klikk for å redigere tittelstil</a:t>
            </a:r>
            <a:endParaRPr lang="nb-NO" dirty="0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/>
              <a:t>Klikk ikonet for å legge til et bilde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96005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e 4" descr="forside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05290" y="968511"/>
            <a:ext cx="7772400" cy="1384472"/>
          </a:xfrm>
        </p:spPr>
        <p:txBody>
          <a:bodyPr lIns="0" tIns="0" rIns="0" bIns="0" anchor="ctr" anchorCtr="0">
            <a:normAutofit/>
          </a:bodyPr>
          <a:lstStyle>
            <a:lvl1pPr algn="r">
              <a:lnSpc>
                <a:spcPts val="3150"/>
              </a:lnSpc>
              <a:defRPr sz="3000">
                <a:solidFill>
                  <a:schemeClr val="bg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205290" y="2352985"/>
            <a:ext cx="7772400" cy="496055"/>
          </a:xfrm>
        </p:spPr>
        <p:txBody>
          <a:bodyPr>
            <a:normAutofit/>
          </a:bodyPr>
          <a:lstStyle>
            <a:lvl1pPr marL="0" indent="0" algn="r">
              <a:lnSpc>
                <a:spcPts val="1350"/>
              </a:lnSpc>
              <a:spcBef>
                <a:spcPts val="0"/>
              </a:spcBef>
              <a:buNone/>
              <a:defRPr sz="1200">
                <a:solidFill>
                  <a:schemeClr val="bg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b-NO"/>
              <a:t>Klikk for å redigere undertittelstil i malen</a:t>
            </a:r>
          </a:p>
        </p:txBody>
      </p:sp>
      <p:cxnSp>
        <p:nvCxnSpPr>
          <p:cNvPr id="17" name="Rett linje 16"/>
          <p:cNvCxnSpPr/>
          <p:nvPr userDrawn="1"/>
        </p:nvCxnSpPr>
        <p:spPr>
          <a:xfrm>
            <a:off x="1810296" y="5219689"/>
            <a:ext cx="0" cy="913181"/>
          </a:xfrm>
          <a:prstGeom prst="line">
            <a:avLst/>
          </a:prstGeom>
          <a:ln w="3175" cap="flat" cmpd="sng">
            <a:solidFill>
              <a:srgbClr val="83B81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Bilde 6" descr="HIB_hovedlogo_rgb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35" y="4848994"/>
            <a:ext cx="1361162" cy="1655812"/>
          </a:xfrm>
          <a:prstGeom prst="rect">
            <a:avLst/>
          </a:prstGeom>
        </p:spPr>
      </p:pic>
      <p:pic>
        <p:nvPicPr>
          <p:cNvPr id="8" name="Bilde 7" descr="SOF_vest.pdf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992" y="5213670"/>
            <a:ext cx="1871999" cy="108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282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image" Target="../media/image2.emf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12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innside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220"/>
            <a:ext cx="9144000" cy="166878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01700" y="274638"/>
            <a:ext cx="77851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01700" y="1600201"/>
            <a:ext cx="7785100" cy="4063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017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7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SOF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5986933"/>
            <a:ext cx="1092200" cy="6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l" defTabSz="457200" rtl="0" eaLnBrk="1" latinLnBrk="0" hangingPunct="1">
        <a:lnSpc>
          <a:spcPts val="3200"/>
        </a:lnSpc>
        <a:spcBef>
          <a:spcPct val="0"/>
        </a:spcBef>
        <a:buNone/>
        <a:defRPr sz="3000" b="1" kern="1200">
          <a:solidFill>
            <a:srgbClr val="18A8A9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rgbClr val="18A8A9"/>
          </a:solidFill>
          <a:latin typeface="+mn-lt"/>
          <a:ea typeface="+mn-ea"/>
          <a:cs typeface="+mn-cs"/>
        </a:defRPr>
      </a:lvl1pPr>
      <a:lvl2pPr marL="4572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rgbClr val="18A8A9"/>
          </a:solidFill>
          <a:latin typeface="+mn-lt"/>
          <a:ea typeface="+mn-ea"/>
          <a:cs typeface="+mn-cs"/>
        </a:defRPr>
      </a:lvl2pPr>
      <a:lvl3pPr marL="9144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rgbClr val="18A8A9"/>
          </a:solidFill>
          <a:latin typeface="+mn-lt"/>
          <a:ea typeface="+mn-ea"/>
          <a:cs typeface="+mn-cs"/>
        </a:defRPr>
      </a:lvl3pPr>
      <a:lvl4pPr marL="13716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rgbClr val="18A8A9"/>
          </a:solidFill>
          <a:latin typeface="+mn-lt"/>
          <a:ea typeface="+mn-ea"/>
          <a:cs typeface="+mn-cs"/>
        </a:defRPr>
      </a:lvl4pPr>
      <a:lvl5pPr marL="1828800" indent="0" algn="l" defTabSz="457200" rtl="0" eaLnBrk="1" latinLnBrk="0" hangingPunct="1">
        <a:spcBef>
          <a:spcPct val="20000"/>
        </a:spcBef>
        <a:buFontTx/>
        <a:buNone/>
        <a:defRPr sz="1600" kern="1200">
          <a:solidFill>
            <a:srgbClr val="18A8A9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 descr="innside.pdf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89220"/>
            <a:ext cx="9144000" cy="1668780"/>
          </a:xfrm>
          <a:prstGeom prst="rect">
            <a:avLst/>
          </a:prstGeom>
        </p:spPr>
      </p:pic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901701" y="274638"/>
            <a:ext cx="77851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01701" y="1600203"/>
            <a:ext cx="7785100" cy="406399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9017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184D52-D072-A74E-A726-8BE135C0412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378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ADEC-75AE-1F4D-AB33-AB466B66741C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 descr="SOF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1" y="5986933"/>
            <a:ext cx="1092200" cy="647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03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</p:sldLayoutIdLst>
  <p:txStyles>
    <p:titleStyle>
      <a:lvl1pPr algn="l" defTabSz="342900" rtl="0" eaLnBrk="1" latinLnBrk="0" hangingPunct="1">
        <a:lnSpc>
          <a:spcPts val="2400"/>
        </a:lnSpc>
        <a:spcBef>
          <a:spcPct val="0"/>
        </a:spcBef>
        <a:buNone/>
        <a:defRPr sz="2250" b="1" kern="1200">
          <a:solidFill>
            <a:srgbClr val="18A8A9"/>
          </a:solidFill>
          <a:latin typeface="+mj-lt"/>
          <a:ea typeface="+mj-ea"/>
          <a:cs typeface="+mj-cs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Tx/>
        <a:buNone/>
        <a:defRPr sz="1200" kern="1200">
          <a:solidFill>
            <a:srgbClr val="18A8A9"/>
          </a:solidFill>
          <a:latin typeface="+mn-lt"/>
          <a:ea typeface="+mn-ea"/>
          <a:cs typeface="+mn-cs"/>
        </a:defRPr>
      </a:lvl1pPr>
      <a:lvl2pPr marL="342900" indent="0" algn="l" defTabSz="342900" rtl="0" eaLnBrk="1" latinLnBrk="0" hangingPunct="1">
        <a:spcBef>
          <a:spcPct val="20000"/>
        </a:spcBef>
        <a:buFontTx/>
        <a:buNone/>
        <a:defRPr sz="1200" kern="1200">
          <a:solidFill>
            <a:srgbClr val="18A8A9"/>
          </a:solidFill>
          <a:latin typeface="+mn-lt"/>
          <a:ea typeface="+mn-ea"/>
          <a:cs typeface="+mn-cs"/>
        </a:defRPr>
      </a:lvl2pPr>
      <a:lvl3pPr marL="685800" indent="0" algn="l" defTabSz="342900" rtl="0" eaLnBrk="1" latinLnBrk="0" hangingPunct="1">
        <a:spcBef>
          <a:spcPct val="20000"/>
        </a:spcBef>
        <a:buFontTx/>
        <a:buNone/>
        <a:defRPr sz="1200" kern="1200">
          <a:solidFill>
            <a:srgbClr val="18A8A9"/>
          </a:solidFill>
          <a:latin typeface="+mn-lt"/>
          <a:ea typeface="+mn-ea"/>
          <a:cs typeface="+mn-cs"/>
        </a:defRPr>
      </a:lvl3pPr>
      <a:lvl4pPr marL="1028700" indent="0" algn="l" defTabSz="342900" rtl="0" eaLnBrk="1" latinLnBrk="0" hangingPunct="1">
        <a:spcBef>
          <a:spcPct val="20000"/>
        </a:spcBef>
        <a:buFontTx/>
        <a:buNone/>
        <a:defRPr sz="1200" kern="1200">
          <a:solidFill>
            <a:srgbClr val="18A8A9"/>
          </a:solidFill>
          <a:latin typeface="+mn-lt"/>
          <a:ea typeface="+mn-ea"/>
          <a:cs typeface="+mn-cs"/>
        </a:defRPr>
      </a:lvl4pPr>
      <a:lvl5pPr marL="1371600" indent="0" algn="l" defTabSz="342900" rtl="0" eaLnBrk="1" latinLnBrk="0" hangingPunct="1">
        <a:spcBef>
          <a:spcPct val="20000"/>
        </a:spcBef>
        <a:buFontTx/>
        <a:buNone/>
        <a:defRPr sz="1200" kern="1200">
          <a:solidFill>
            <a:srgbClr val="18A8A9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6459B2-F700-452C-9EE3-1B9F341B66A1}" type="datetimeFigureOut">
              <a:rPr lang="nb-NO" smtClean="0"/>
              <a:t>12.03.2025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B48E54-CF5E-40E0-A274-69BF2073FA3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42195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elsedirektoratet.no/veiledere/parorendeveileder/om-veilederen" TargetMode="External"/><Relationship Id="rId2" Type="http://schemas.openxmlformats.org/officeDocument/2006/relationships/hyperlink" Target="https://www.regjeringen.no/no/dokumenter/regjeringens-parorendestrategi-og-handlingsplan/id2790589/" TargetMode="Externa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rosjektbanken.forskningsradet.no/project/FORISS/344365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doi:10.18261/9788215057880-24-10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tel 5"/>
          <p:cNvSpPr>
            <a:spLocks noGrp="1"/>
          </p:cNvSpPr>
          <p:nvPr>
            <p:ph type="ctrTitle"/>
          </p:nvPr>
        </p:nvSpPr>
        <p:spPr>
          <a:xfrm>
            <a:off x="462708" y="88136"/>
            <a:ext cx="8505022" cy="2264848"/>
          </a:xfrm>
        </p:spPr>
        <p:txBody>
          <a:bodyPr>
            <a:noAutofit/>
          </a:bodyPr>
          <a:lstStyle/>
          <a:p>
            <a:pPr algn="l"/>
            <a:r>
              <a:rPr lang="nb-NO" sz="2800" dirty="0"/>
              <a:t>Forskningsprosjektet «Tidlig innsats i de langvarige helse og omsorgstjenestene»</a:t>
            </a:r>
            <a:br>
              <a:rPr lang="nb-NO" sz="2800" dirty="0"/>
            </a:br>
            <a:br>
              <a:rPr lang="nb-NO" sz="2800" dirty="0"/>
            </a:br>
            <a:r>
              <a:rPr lang="nb-NO" sz="2400" dirty="0"/>
              <a:t>På seminaret «</a:t>
            </a:r>
            <a:r>
              <a:rPr lang="nb-NO" sz="2400" dirty="0" err="1"/>
              <a:t>Pårørande</a:t>
            </a:r>
            <a:r>
              <a:rPr lang="nb-NO" sz="2400" dirty="0"/>
              <a:t>. </a:t>
            </a:r>
            <a:r>
              <a:rPr lang="nb-NO" sz="2400" dirty="0" err="1"/>
              <a:t>Utfordringar</a:t>
            </a:r>
            <a:r>
              <a:rPr lang="nb-NO" sz="2400" dirty="0"/>
              <a:t> og vegen </a:t>
            </a:r>
            <a:r>
              <a:rPr lang="nb-NO" sz="2400" dirty="0" err="1"/>
              <a:t>vidare</a:t>
            </a:r>
            <a:r>
              <a:rPr lang="nb-NO" sz="2400" dirty="0"/>
              <a:t>»</a:t>
            </a:r>
          </a:p>
        </p:txBody>
      </p:sp>
      <p:sp>
        <p:nvSpPr>
          <p:cNvPr id="7" name="Undertittel 6"/>
          <p:cNvSpPr>
            <a:spLocks noGrp="1"/>
          </p:cNvSpPr>
          <p:nvPr>
            <p:ph type="subTitle" idx="1"/>
          </p:nvPr>
        </p:nvSpPr>
        <p:spPr>
          <a:xfrm>
            <a:off x="-3616742" y="3075257"/>
            <a:ext cx="7772400" cy="1047649"/>
          </a:xfrm>
        </p:spPr>
        <p:txBody>
          <a:bodyPr>
            <a:normAutofit/>
          </a:bodyPr>
          <a:lstStyle/>
          <a:p>
            <a:r>
              <a:rPr lang="nb-NO" sz="2000" b="1" dirty="0"/>
              <a:t>Oddvar Førland 12. mars 2025</a:t>
            </a:r>
          </a:p>
        </p:txBody>
      </p:sp>
      <p:pic>
        <p:nvPicPr>
          <p:cNvPr id="2" name="Bild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458" y="5120540"/>
            <a:ext cx="3468352" cy="10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05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D86A87C-F669-60B2-1F60-BD22100B3A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600" b="1" dirty="0">
                <a:solidFill>
                  <a:srgbClr val="18A8A9"/>
                </a:solidFill>
                <a:latin typeface="Arial"/>
                <a:ea typeface="+mn-ea"/>
                <a:cs typeface="+mn-cs"/>
              </a:rPr>
              <a:t>Utfordringer</a:t>
            </a:r>
            <a:endParaRPr lang="nb-NO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372C05A-35E5-D4E9-7418-2B1555B5AA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marR="0" lvl="1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Yrkesaktivitet. Arbeidslinjen. Tidsklemme. Livsfaser. </a:t>
            </a:r>
          </a:p>
          <a:p>
            <a:pPr marL="914400" lvl="2" indent="-171450" defTabSz="342900"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Barne-familien (+/- 30 år)</a:t>
            </a:r>
          </a:p>
          <a:p>
            <a:pPr marL="914400" lvl="2" indent="-171450" defTabSz="342900"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Tenårings-familien (+/- 45 år)</a:t>
            </a:r>
          </a:p>
          <a:p>
            <a:pPr marL="914400" lvl="2" indent="-171450" defTabSz="342900"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Voksenbarn-familien (50-6</a:t>
            </a:r>
            <a:r>
              <a:rPr lang="nb-NO" sz="1600" dirty="0">
                <a:solidFill>
                  <a:srgbClr val="18A8A9"/>
                </a:solidFill>
                <a:latin typeface="Arial"/>
              </a:rPr>
              <a:t>0</a:t>
            </a: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år): yrkesaktivitet, begynnende omsorg for foreldre med behov og barnebarn.</a:t>
            </a:r>
          </a:p>
          <a:p>
            <a:pPr marL="914400" lvl="2" indent="-171450" defTabSz="342900">
              <a:defRPr/>
            </a:pPr>
            <a:r>
              <a:rPr kumimoji="0" lang="nb-NO" sz="16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Pensjonist-familien (65 år og eldre): omsorg for gamle foreldre, besteforeldre som stiller opp for barnebarna. </a:t>
            </a:r>
            <a:r>
              <a:rPr lang="nb-NO" sz="1600" dirty="0">
                <a:solidFill>
                  <a:srgbClr val="18A8A9"/>
                </a:solidFill>
                <a:latin typeface="Arial"/>
              </a:rPr>
              <a:t>Naboskap og frivillig innsats innen egen generasjon. </a:t>
            </a:r>
            <a:endParaRPr kumimoji="0" lang="nb-NO" sz="1600" b="0" i="0" u="none" strike="noStrike" kern="1200" cap="none" spc="0" normalizeH="0" baseline="0" noProof="0" dirty="0">
              <a:ln>
                <a:noFill/>
              </a:ln>
              <a:solidFill>
                <a:srgbClr val="18A8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514350" marR="0" lvl="1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Sosial mobilitet/ustabilitet: 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1800" dirty="0">
                <a:solidFill>
                  <a:srgbClr val="18A8A9"/>
                </a:solidFill>
                <a:latin typeface="Arial"/>
              </a:rPr>
              <a:t>Endrede f</a:t>
            </a:r>
            <a:r>
              <a:rPr kumimoji="0" lang="nb-NO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amilierelasjoner</a:t>
            </a: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857250" marR="0" lvl="2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18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Flytting og avstander</a:t>
            </a:r>
          </a:p>
          <a:p>
            <a:pPr marL="514350" marR="0" lvl="1" indent="-171450" algn="l" defTabSz="3429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000" b="0" i="0" u="none" strike="noStrike" kern="1200" cap="none" spc="0" normalizeH="0" baseline="0" noProof="0" dirty="0">
                <a:ln>
                  <a:noFill/>
                </a:ln>
                <a:solidFill>
                  <a:srgbClr val="18A8A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By-utfordringer: sosial avstand og større anonymitet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585456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6E022A6-CF49-9694-684B-70F2F5C10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nb-NO" sz="2800" dirty="0">
                <a:latin typeface="Calibri"/>
              </a:rPr>
            </a:br>
            <a:br>
              <a:rPr lang="nb-NO" sz="2800" dirty="0">
                <a:latin typeface="Calibri"/>
              </a:rPr>
            </a:br>
            <a:r>
              <a:rPr lang="nb-NO" sz="3600" dirty="0">
                <a:latin typeface="Calibri"/>
                <a:ea typeface="+mn-ea"/>
                <a:cs typeface="+mn-cs"/>
              </a:rPr>
              <a:t>Pårørendestrategi?</a:t>
            </a:r>
            <a:endParaRPr lang="nb-NO" sz="3600" dirty="0"/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BD8FEEB-36A6-9812-9FF2-869A5F3FA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1366862"/>
            <a:ext cx="7785100" cy="5491138"/>
          </a:xfrm>
        </p:spPr>
        <p:txBody>
          <a:bodyPr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nb-NO" sz="2700" dirty="0"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latin typeface="Calibri"/>
                <a:hlinkClick r:id="rId2"/>
              </a:rPr>
              <a:t>Regjeringens pårørendestrategi (2020):</a:t>
            </a:r>
            <a:endParaRPr lang="nb-NO" sz="2800" dirty="0"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800" dirty="0">
                <a:latin typeface="Calibri"/>
                <a:hlinkClick r:id="rId3"/>
              </a:rPr>
              <a:t>Helsedirektoratets nasjonale pårørendeveileder</a:t>
            </a:r>
            <a:endParaRPr lang="nb-NO" sz="2800" dirty="0">
              <a:latin typeface="Calibri"/>
            </a:endParaRPr>
          </a:p>
          <a:p>
            <a:pPr marL="800100" lvl="1" indent="-457200" defTabSz="914400">
              <a:buFont typeface="Arial" panose="020B0604020202020204" pitchFamily="34" charset="0"/>
              <a:buChar char="•"/>
              <a:defRPr/>
            </a:pPr>
            <a:r>
              <a:rPr lang="nb-NO" sz="2000" dirty="0">
                <a:latin typeface="Calibri"/>
              </a:rPr>
              <a:t>handler om involvering av og støtte til pårørende i helse- og omsorgstjenestene. Veilederen beskriver pårørendes rettigheter og helse- og omsorgstjenestens plikter og gir anbefalinger om god praksis.</a:t>
            </a:r>
          </a:p>
          <a:p>
            <a:pPr marL="800100" lvl="1" indent="-457200" defTabSz="914400">
              <a:buFont typeface="Arial" panose="020B0604020202020204" pitchFamily="34" charset="0"/>
              <a:buChar char="•"/>
              <a:defRPr/>
            </a:pPr>
            <a:endParaRPr lang="nb-NO" sz="2000" dirty="0">
              <a:latin typeface="Calibri"/>
            </a:endParaRPr>
          </a:p>
          <a:p>
            <a:pPr marL="800100" lvl="1" indent="-457200" defTabSz="914400">
              <a:buFont typeface="Arial" panose="020B0604020202020204" pitchFamily="34" charset="0"/>
              <a:buChar char="•"/>
              <a:defRPr/>
            </a:pPr>
            <a:endParaRPr lang="nb-NO" sz="2000" dirty="0">
              <a:latin typeface="Calibri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7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Har Bergen kommune en pårørendestrategi?</a:t>
            </a: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917701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6D76720-4BCD-64F5-730D-31E2AE89EB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Sluttsats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04EAA9A8-8EA1-D213-61B0-799B148F7B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Viktigheten av å </a:t>
            </a:r>
            <a:r>
              <a:rPr lang="nb-NO" sz="2400" b="1" dirty="0"/>
              <a:t>involvere</a:t>
            </a:r>
            <a:r>
              <a:rPr lang="nb-NO" sz="2400" dirty="0"/>
              <a:t> pårørende er godt dokumentert.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 </a:t>
            </a:r>
            <a:r>
              <a:rPr lang="nb-NO" sz="2400" b="1" dirty="0"/>
              <a:t>kjenner</a:t>
            </a:r>
            <a:r>
              <a:rPr lang="nb-NO" sz="2400" dirty="0"/>
              <a:t> ofte brukeren svært godt</a:t>
            </a:r>
            <a:r>
              <a:rPr lang="nb-NO" sz="240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/>
              <a:t>De </a:t>
            </a:r>
            <a:r>
              <a:rPr lang="nb-NO" sz="2400" dirty="0"/>
              <a:t>ønsker ofte å dele denne innsikten og være en ressurs for tjenestene, men kan ha problemer med å bli </a:t>
            </a:r>
            <a:r>
              <a:rPr lang="nb-NO" sz="2400" b="1" dirty="0"/>
              <a:t>tatt med</a:t>
            </a:r>
            <a:r>
              <a:rPr lang="nb-NO" sz="2400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 er særlig opptatt av </a:t>
            </a:r>
            <a:r>
              <a:rPr lang="nb-NO" sz="2400" b="1" dirty="0"/>
              <a:t>trygghet</a:t>
            </a:r>
            <a:r>
              <a:rPr lang="nb-NO" sz="2400" dirty="0"/>
              <a:t>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I tillegg til pårørendeomsorgen har de også andre gjøremål og egne behov.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/>
          </a:p>
          <a:p>
            <a:r>
              <a:rPr lang="nb-NO" sz="2400" b="1" dirty="0"/>
              <a:t>Mulig medvirkning på tre nivå:</a:t>
            </a:r>
          </a:p>
          <a:p>
            <a:pPr marL="800100" lvl="1" indent="-457200">
              <a:buFont typeface="+mj-lt"/>
              <a:buAutoNum type="arabicPeriod"/>
            </a:pPr>
            <a:r>
              <a:rPr lang="nb-NO" sz="2400" dirty="0"/>
              <a:t>Individ (personen)</a:t>
            </a:r>
          </a:p>
          <a:p>
            <a:pPr marL="800100" lvl="1" indent="-457200">
              <a:buFont typeface="+mj-lt"/>
              <a:buAutoNum type="arabicPeriod"/>
            </a:pPr>
            <a:r>
              <a:rPr lang="nb-NO" sz="2400" dirty="0"/>
              <a:t>Tjenesteapparatet</a:t>
            </a:r>
          </a:p>
          <a:p>
            <a:pPr marL="800100" lvl="1" indent="-457200">
              <a:buFont typeface="+mj-lt"/>
              <a:buAutoNum type="arabicPeriod"/>
            </a:pPr>
            <a:r>
              <a:rPr lang="nb-NO" sz="2400" dirty="0"/>
              <a:t>Politisk </a:t>
            </a:r>
          </a:p>
        </p:txBody>
      </p:sp>
    </p:spTree>
    <p:extLst>
      <p:ext uri="{BB962C8B-B14F-4D97-AF65-F5344CB8AC3E}">
        <p14:creationId xmlns:p14="http://schemas.microsoft.com/office/powerpoint/2010/main" val="3397611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C9950E0-A4DB-EA35-57B9-ACD2034C8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05CF82F2-86FE-5EE5-3940-EA02122F3D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1081" y="1417638"/>
            <a:ext cx="7161837" cy="5179070"/>
          </a:xfrm>
        </p:spPr>
      </p:pic>
    </p:spTree>
    <p:extLst>
      <p:ext uri="{BB962C8B-B14F-4D97-AF65-F5344CB8AC3E}">
        <p14:creationId xmlns:p14="http://schemas.microsoft.com/office/powerpoint/2010/main" val="1924247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69303" y="-273377"/>
            <a:ext cx="8163612" cy="1143000"/>
          </a:xfrm>
        </p:spPr>
        <p:txBody>
          <a:bodyPr>
            <a:noAutofit/>
          </a:bodyPr>
          <a:lstStyle/>
          <a:p>
            <a:endParaRPr lang="nb-NO" sz="2800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39365" y="316594"/>
            <a:ext cx="8597245" cy="6712167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Tittel: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Tidlig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innsats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 i helse- og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omsorgstjenestene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: nye modeler for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vurdering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tjenestetildeling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cs typeface="Times New Roman" panose="02020603050405020304" pitchFamily="18" charset="0"/>
              </a:rPr>
              <a:t>Handler om: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cs typeface="Times New Roman" panose="02020603050405020304" pitchFamily="18" charset="0"/>
              </a:rPr>
              <a:t>Om </a:t>
            </a:r>
            <a:r>
              <a:rPr lang="en-US" sz="2400" dirty="0" err="1">
                <a:cs typeface="Times New Roman" panose="02020603050405020304" pitchFamily="18" charset="0"/>
              </a:rPr>
              <a:t>inngangsporten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til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disse</a:t>
            </a:r>
            <a:r>
              <a:rPr lang="en-US" sz="2400" dirty="0">
                <a:cs typeface="Times New Roman" panose="02020603050405020304" pitchFamily="18" charset="0"/>
              </a:rPr>
              <a:t> helse- og </a:t>
            </a:r>
            <a:r>
              <a:rPr lang="en-US" sz="2400" dirty="0" err="1">
                <a:cs typeface="Times New Roman" panose="02020603050405020304" pitchFamily="18" charset="0"/>
              </a:rPr>
              <a:t>omsorgstjenestene</a:t>
            </a:r>
            <a:r>
              <a:rPr lang="en-US" sz="2400" dirty="0">
                <a:cs typeface="Times New Roman" panose="02020603050405020304" pitchFamily="18" charset="0"/>
              </a:rPr>
              <a:t>.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nb-NO" sz="2400" dirty="0"/>
              <a:t>Dette er særlig viktig og kritisk fase, både for brukerne, </a:t>
            </a:r>
            <a:r>
              <a:rPr lang="nb-NO" sz="2400" dirty="0">
                <a:solidFill>
                  <a:srgbClr val="FF0000"/>
                </a:solidFill>
              </a:rPr>
              <a:t>pårørende</a:t>
            </a:r>
            <a:r>
              <a:rPr lang="nb-NO" sz="2400" dirty="0"/>
              <a:t> og kommunene, men lite systematisk studert.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 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studerer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praksiser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og </a:t>
            </a:r>
            <a:r>
              <a:rPr lang="en-US" sz="24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virkninger</a:t>
            </a:r>
            <a:r>
              <a:rPr lang="en-US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av (nye) 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modeller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for 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tidlig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oppfølging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ea typeface="Calibri" panose="020F0502020204030204" pitchFamily="34" charset="0"/>
                <a:cs typeface="Times New Roman" panose="02020603050405020304" pitchFamily="18" charset="0"/>
              </a:rPr>
              <a:t>og 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tildeling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av </a:t>
            </a:r>
            <a:r>
              <a:rPr lang="en-US" sz="2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tjenester</a:t>
            </a:r>
            <a:r>
              <a:rPr lang="en-US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Virkninger på tjenesteforbruk og kommuneøkonomi (kvantitativt). 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Konsekvensene for søkerne og deres pårørende (kvantitativt og kvalitativt).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Konsekvensene for de ansatte (kvalitativt). </a:t>
            </a:r>
            <a:endParaRPr lang="nb-NO" sz="19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nb-NO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Modellene for vurdering og tildeling av tjenester i de nordiske  landene (sammenlignende).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Er noen modeller for tildeling av tjenester som er mer </a:t>
            </a:r>
            <a:r>
              <a:rPr lang="nb-NO" sz="2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lovende</a:t>
            </a:r>
            <a:r>
              <a:rPr lang="nb-NO" sz="2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enn andre?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Samarbeidskommuner</a:t>
            </a:r>
            <a:r>
              <a:rPr lang="nb-NO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 Oslo, Bergen, Askøy og Kvam.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9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Andre partnere: </a:t>
            </a:r>
            <a:r>
              <a:rPr lang="nb-NO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USHT-Hordaland og Oslo, KS, </a:t>
            </a:r>
            <a:r>
              <a:rPr lang="nb-NO" sz="1900" dirty="0">
                <a:ea typeface="Calibri" panose="020F0502020204030204" pitchFamily="34" charset="0"/>
                <a:cs typeface="Times New Roman" panose="02020603050405020304" pitchFamily="18" charset="0"/>
              </a:rPr>
              <a:t>Eldrerådet i Bergen. Sentralt eldreråd i Oslo og Rådet for personer med funksjonsnedsettelser i Oslo). </a:t>
            </a:r>
            <a:r>
              <a:rPr lang="nb-NO" sz="19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900" b="1" dirty="0">
                <a:ea typeface="Calibri" panose="020F0502020204030204" pitchFamily="34" charset="0"/>
                <a:cs typeface="Times New Roman" panose="02020603050405020304" pitchFamily="18" charset="0"/>
              </a:rPr>
              <a:t>Forskere</a:t>
            </a:r>
            <a:r>
              <a:rPr lang="nb-NO" sz="1900" dirty="0">
                <a:ea typeface="Calibri" panose="020F0502020204030204" pitchFamily="34" charset="0"/>
                <a:cs typeface="Times New Roman" panose="02020603050405020304" pitchFamily="18" charset="0"/>
              </a:rPr>
              <a:t> fra HVL, NORCE, NTNU, FHI, VID, Universitetet i Jyväskylä, Roskilde universitet og Umeå universitet. </a:t>
            </a:r>
            <a:endParaRPr lang="nb-NO" sz="19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777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lassholder for innhold 3">
            <a:extLst>
              <a:ext uri="{FF2B5EF4-FFF2-40B4-BE49-F238E27FC236}">
                <a16:creationId xmlns:a16="http://schemas.microsoft.com/office/drawing/2014/main" id="{E7873347-CF6B-CFD3-D793-AB06122CE70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1" b="12345"/>
          <a:stretch/>
        </p:blipFill>
        <p:spPr>
          <a:xfrm>
            <a:off x="933255" y="2178969"/>
            <a:ext cx="7117236" cy="4679031"/>
          </a:xfrm>
          <a:prstGeom prst="rect">
            <a:avLst/>
          </a:prstGeom>
          <a:noFill/>
        </p:spPr>
      </p:pic>
      <p:sp>
        <p:nvSpPr>
          <p:cNvPr id="2" name="TekstSylinder 1">
            <a:extLst>
              <a:ext uri="{FF2B5EF4-FFF2-40B4-BE49-F238E27FC236}">
                <a16:creationId xmlns:a16="http://schemas.microsoft.com/office/drawing/2014/main" id="{F896E1FA-EFF9-A605-BD13-7FBA06D2DC9C}"/>
              </a:ext>
            </a:extLst>
          </p:cNvPr>
          <p:cNvSpPr txBox="1"/>
          <p:nvPr/>
        </p:nvSpPr>
        <p:spPr>
          <a:xfrm>
            <a:off x="829559" y="402036"/>
            <a:ext cx="81824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sz="3200" b="1" dirty="0">
                <a:solidFill>
                  <a:srgbClr val="18A8A9"/>
                </a:solidFill>
                <a:latin typeface="Arial"/>
              </a:rPr>
              <a:t>Ved inngangsporten gjøres det vurderinger om behov og prioriteringer om …</a:t>
            </a:r>
            <a:endParaRPr kumimoji="0" lang="nb-NO" sz="3200" b="1" i="0" u="none" strike="noStrike" kern="1200" cap="none" spc="0" normalizeH="0" baseline="0" noProof="0" dirty="0">
              <a:ln>
                <a:noFill/>
              </a:ln>
              <a:solidFill>
                <a:srgbClr val="18A8A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44B7C42-7ED9-56C9-64BC-7D16673C1E28}"/>
              </a:ext>
            </a:extLst>
          </p:cNvPr>
          <p:cNvSpPr txBox="1"/>
          <p:nvPr/>
        </p:nvSpPr>
        <p:spPr>
          <a:xfrm>
            <a:off x="5051833" y="2163119"/>
            <a:ext cx="169048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hvem?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For hva?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Hvor mye? </a:t>
            </a:r>
            <a:r>
              <a:rPr lang="nb-NO" b="1" dirty="0">
                <a:solidFill>
                  <a:srgbClr val="C00000"/>
                </a:solidFill>
                <a:latin typeface="Arial"/>
              </a:rPr>
              <a:t>Hvor ofte?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Hvilke behov? 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Hvilke tjenester? Hvorfor?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C00000"/>
                </a:solidFill>
                <a:latin typeface="Arial"/>
              </a:rPr>
              <a:t>Til hvilken kostnad?</a:t>
            </a:r>
            <a:r>
              <a:rPr kumimoji="0" lang="nb-NO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b-NO" b="1" dirty="0">
                <a:solidFill>
                  <a:srgbClr val="C00000"/>
                </a:solidFill>
                <a:latin typeface="Arial"/>
              </a:rPr>
              <a:t>+ pårørendes bidrag</a:t>
            </a:r>
            <a:endParaRPr kumimoji="0" lang="nb-NO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17795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2685B0E-17CD-8CCA-E998-C0F15C600E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198438"/>
            <a:ext cx="778510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Vurdering av </a:t>
            </a:r>
            <a:r>
              <a:rPr lang="nb-NO" sz="2800" u="sng" dirty="0"/>
              <a:t>behov</a:t>
            </a:r>
            <a:r>
              <a:rPr lang="nb-NO" sz="2800" dirty="0"/>
              <a:t> er ikke bare rett fram … Det er betinget av mer enn kun </a:t>
            </a:r>
            <a:r>
              <a:rPr lang="nb-NO" sz="2800" dirty="0">
                <a:solidFill>
                  <a:srgbClr val="C00000"/>
                </a:solidFill>
              </a:rPr>
              <a:t>helse</a:t>
            </a:r>
            <a:r>
              <a:rPr lang="nb-NO" sz="2800" dirty="0"/>
              <a:t>tilstand. Også av::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B0BF60D4-2611-5810-724C-69F76D254D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0" y="1600200"/>
            <a:ext cx="7785100" cy="52578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nb-NO" sz="2400" dirty="0"/>
              <a:t>Personlige holdninger og forventninger til det å motta (offentlig) hjelp (både brukernes og </a:t>
            </a:r>
            <a:r>
              <a:rPr lang="nb-NO" sz="2400" dirty="0">
                <a:solidFill>
                  <a:srgbClr val="C00000"/>
                </a:solidFill>
              </a:rPr>
              <a:t>pårørendes</a:t>
            </a:r>
            <a:r>
              <a:rPr lang="nb-NO" sz="2400" dirty="0"/>
              <a:t>). 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Evne til å fremme/synliggjøre behov. 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Sosialt nettverk/manglende sosialt nettverk.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Hus, romløsninger, økonomi og tilgang på hjelpemidler.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Kommuneøkonomi, fysiske avstander og andre kommunale forskjeller.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b="1" dirty="0"/>
              <a:t>Tjenestetildelingsorganiseringen og ‘portvokternes’ vurderinger. 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Normer i befolkningen omkring hva som er ‘verdige’ behov.</a:t>
            </a:r>
          </a:p>
          <a:p>
            <a:pPr marL="457200" indent="-457200">
              <a:buFont typeface="+mj-lt"/>
              <a:buAutoNum type="arabicPeriod"/>
            </a:pPr>
            <a:r>
              <a:rPr lang="nb-NO" sz="2400" dirty="0"/>
              <a:t>Politiske kamper om behov: hva som er nødvendig, hva som er kommunens ansvar og hva som er andres ansvar. </a:t>
            </a:r>
          </a:p>
          <a:p>
            <a:pPr marL="457200" indent="-457200">
              <a:buFont typeface="+mj-lt"/>
              <a:buAutoNum type="arabicPeriod"/>
            </a:pPr>
            <a:endParaRPr lang="nb-NO" sz="2400" dirty="0"/>
          </a:p>
          <a:p>
            <a:r>
              <a:rPr lang="nb-NO" sz="1700" dirty="0"/>
              <a:t>Les evt. mer: </a:t>
            </a:r>
            <a:r>
              <a:rPr lang="en-US" sz="1700" dirty="0">
                <a:latin typeface="Segoe UI" panose="020B0502040204020203" pitchFamily="34" charset="0"/>
              </a:rPr>
              <a:t>Førland, O. (2024). Conceptualizing Needs When Allocating Public Long-Term Care Services in the Welfare State. In A. Fagertun, H. Vike, &amp; H. Haukelien (Eds.), </a:t>
            </a:r>
            <a:r>
              <a:rPr lang="en-US" sz="1700" i="1" dirty="0">
                <a:latin typeface="Segoe UI" panose="020B0502040204020203" pitchFamily="34" charset="0"/>
              </a:rPr>
              <a:t>The Political Economy of Care (pp. 231-251). Scandinavian University Press. </a:t>
            </a:r>
            <a:r>
              <a:rPr lang="en-US" sz="1700" i="1" dirty="0">
                <a:latin typeface="Segoe UI" panose="020B0502040204020203" pitchFamily="34" charset="0"/>
                <a:hlinkClick r:id="rId3"/>
              </a:rPr>
              <a:t>https://doi.org/doi:10.18261/9788215057880-24-10</a:t>
            </a:r>
            <a:r>
              <a:rPr lang="en-US" sz="1700" i="1" dirty="0">
                <a:latin typeface="Segoe UI" panose="020B0502040204020203" pitchFamily="34" charset="0"/>
              </a:rPr>
              <a:t> </a:t>
            </a:r>
            <a:endParaRPr lang="nb-NO" sz="1700" dirty="0"/>
          </a:p>
        </p:txBody>
      </p:sp>
    </p:spTree>
    <p:extLst>
      <p:ext uri="{BB962C8B-B14F-4D97-AF65-F5344CB8AC3E}">
        <p14:creationId xmlns:p14="http://schemas.microsoft.com/office/powerpoint/2010/main" val="3436111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D3B76C9-61BF-4BA0-8C02-51CCFE0B8F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0" y="73470"/>
            <a:ext cx="778510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Stor kommunal variasjon i tjenestetilbudet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F470B785-2541-4842-850F-C88C94FA814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1700" y="1339298"/>
            <a:ext cx="6372724" cy="5543140"/>
          </a:xfrm>
          <a:prstGeom prst="rect">
            <a:avLst/>
          </a:prstGeom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8913B9AF-3571-471C-B6A4-586BAE164A47}"/>
              </a:ext>
            </a:extLst>
          </p:cNvPr>
          <p:cNvSpPr txBox="1"/>
          <p:nvPr/>
        </p:nvSpPr>
        <p:spPr>
          <a:xfrm>
            <a:off x="3005959" y="2186152"/>
            <a:ext cx="4144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>
                <a:solidFill>
                  <a:srgbClr val="18A8A9"/>
                </a:solidFill>
              </a:rPr>
              <a:t>Kommunegjennomsnitt</a:t>
            </a:r>
            <a:r>
              <a:rPr lang="en-GB" dirty="0">
                <a:solidFill>
                  <a:srgbClr val="18A8A9"/>
                </a:solidFill>
              </a:rPr>
              <a:t>:	48 %</a:t>
            </a:r>
          </a:p>
          <a:p>
            <a:r>
              <a:rPr lang="en-GB" dirty="0">
                <a:solidFill>
                  <a:srgbClr val="18A8A9"/>
                </a:solidFill>
              </a:rPr>
              <a:t>Kommunevariasjon: 		32 – 76 %</a:t>
            </a:r>
          </a:p>
          <a:p>
            <a:r>
              <a:rPr lang="en-GB" dirty="0">
                <a:solidFill>
                  <a:srgbClr val="18A8A9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519337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0AF56A1-2A28-4D84-7F81-A5F6A8387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701" y="161516"/>
            <a:ext cx="7785100" cy="1143000"/>
          </a:xfrm>
        </p:spPr>
        <p:txBody>
          <a:bodyPr/>
          <a:lstStyle/>
          <a:p>
            <a:r>
              <a:rPr lang="nb-NO" dirty="0"/>
              <a:t>Andel av eldre over 80 år i Bergen med hjemmetjenester og sykehjemsplass fra 2015-2023 (Kilde: SSB). </a:t>
            </a:r>
          </a:p>
        </p:txBody>
      </p:sp>
      <p:graphicFrame>
        <p:nvGraphicFramePr>
          <p:cNvPr id="6" name="Plassholder for innhold 5">
            <a:extLst>
              <a:ext uri="{FF2B5EF4-FFF2-40B4-BE49-F238E27FC236}">
                <a16:creationId xmlns:a16="http://schemas.microsoft.com/office/drawing/2014/main" id="{1B2D60E9-44E5-4D9A-D8E0-BF9A7A0A1A9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06465776"/>
              </p:ext>
            </p:extLst>
          </p:nvPr>
        </p:nvGraphicFramePr>
        <p:xfrm>
          <a:off x="901700" y="1600200"/>
          <a:ext cx="77851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716760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85B6859-B5DB-A6A2-4A31-BF362AB427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Har dette relevans for PÅRØRENDE?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D44A53D9-FB81-ACD4-AD77-C0186C34A7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Flere eldre må klare uten slike tjenester.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Terskelen for å få omsorgstjenester heves.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Dette får ikke bare konsekvenser for de eldre, men trolig også for deres pårørende.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400" dirty="0"/>
              <a:t>Undersøke nærmere: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b-NO" sz="2200" dirty="0"/>
              <a:t>I prosjektet intervjuer vi </a:t>
            </a:r>
            <a:r>
              <a:rPr lang="nb-NO" sz="2200" b="1" dirty="0"/>
              <a:t>også</a:t>
            </a:r>
            <a:r>
              <a:rPr lang="nb-NO" sz="2200" dirty="0"/>
              <a:t> pårørende om deres erfaringer med vurderingsteamene (PhD-stipendiat Silje Tollefsen) </a:t>
            </a:r>
          </a:p>
          <a:p>
            <a:pPr marL="685800" lvl="1" indent="-342900">
              <a:buFont typeface="Arial" panose="020B0604020202020204" pitchFamily="34" charset="0"/>
              <a:buChar char="•"/>
            </a:pPr>
            <a:r>
              <a:rPr lang="nb-NO" sz="2200" dirty="0"/>
              <a:t>I prosjektet har vi kvantitative data som vil vise sammenhenger mellom dekningsgrad/organisering og pårørendes fysiske og psykiske helse, fastlegebesøk, yrkesdeltakelse og sykefravær på kort og lang sikt. </a:t>
            </a:r>
          </a:p>
        </p:txBody>
      </p:sp>
    </p:spTree>
    <p:extLst>
      <p:ext uri="{BB962C8B-B14F-4D97-AF65-F5344CB8AC3E}">
        <p14:creationId xmlns:p14="http://schemas.microsoft.com/office/powerpoint/2010/main" val="4209029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4C835B1-4C1D-1694-2965-18DF154B5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9450" y="86102"/>
            <a:ext cx="7785100" cy="1143000"/>
          </a:xfrm>
        </p:spPr>
        <p:txBody>
          <a:bodyPr>
            <a:normAutofit/>
          </a:bodyPr>
          <a:lstStyle/>
          <a:p>
            <a:r>
              <a:rPr lang="nb-NO" sz="2800" dirty="0"/>
              <a:t>Pårørende …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92EC428B-E4D2-E8E7-A535-57C5231886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688" y="1638643"/>
            <a:ext cx="8121113" cy="6015922"/>
          </a:xfrm>
        </p:spPr>
        <p:txBody>
          <a:bodyPr>
            <a:norm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Etymologi: fra eldre dansk </a:t>
            </a:r>
            <a:r>
              <a:rPr lang="nb-NO" sz="2400" dirty="0" err="1"/>
              <a:t>paarøre</a:t>
            </a:r>
            <a:r>
              <a:rPr lang="nb-NO" sz="2400" dirty="0"/>
              <a:t> 'stå nær, være i familie med’. Nå særlig brukt ifm. sykdom, ulykke eller død.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dirty="0"/>
              <a:t>Uttrykk for tilstedeværelse, ivaretakelse og omsorg.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nb-NO" sz="2400" b="1" dirty="0"/>
              <a:t>Norsk kontekst: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2000" dirty="0"/>
              <a:t>Omfang: 800 000 pårørende, </a:t>
            </a:r>
            <a:r>
              <a:rPr lang="nb-NO" sz="2000" dirty="0" err="1"/>
              <a:t>tls</a:t>
            </a:r>
            <a:r>
              <a:rPr lang="nb-NO" sz="2000" dirty="0"/>
              <a:t>. 140 000 årsverk = like mange timer som timebruken i helse den kommunale omsorgstjenesten. 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2000" dirty="0"/>
              <a:t>Familie-ansvar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2000" dirty="0"/>
              <a:t>Nabo/vennskaps-ansvar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r>
              <a:rPr lang="nb-NO" sz="2000" dirty="0"/>
              <a:t>Velferdskommunens ansvar.</a:t>
            </a:r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nb-NO" sz="2000" dirty="0"/>
          </a:p>
          <a:p>
            <a:pPr marL="514350" lvl="1" indent="-171450">
              <a:buFont typeface="Arial" panose="020B0604020202020204" pitchFamily="34" charset="0"/>
              <a:buChar char="•"/>
            </a:pPr>
            <a:endParaRPr lang="nb-NO" sz="2000" dirty="0"/>
          </a:p>
        </p:txBody>
      </p:sp>
    </p:spTree>
    <p:extLst>
      <p:ext uri="{BB962C8B-B14F-4D97-AF65-F5344CB8AC3E}">
        <p14:creationId xmlns:p14="http://schemas.microsoft.com/office/powerpoint/2010/main" val="32341632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5F69DA9-9DFD-01F6-F4AA-CA8C1A0CEA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2800" dirty="0"/>
              <a:t>Arbeidsdeling 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79F0C13C-0CBD-91D7-AB02-AB69A3FDF7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1701" y="1600203"/>
            <a:ext cx="7785100" cy="4480086"/>
          </a:xfrm>
        </p:spPr>
        <p:txBody>
          <a:bodyPr>
            <a:normAutofit/>
          </a:bodyPr>
          <a:lstStyle/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latin typeface="Calibri"/>
              </a:rPr>
              <a:t>Offentlige omsorg: kroppspleien, de tyngste pleieoppgavene og helsehjelp.  </a:t>
            </a:r>
          </a:p>
          <a:p>
            <a:pPr marL="342900" lvl="0" indent="-342900" defTabSz="914400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latin typeface="Calibri"/>
              </a:rPr>
              <a:t>Familieomsorg: tilsyn og praktisk hjelp, hjelp i akutte situasjoner og overganger.  </a:t>
            </a:r>
          </a:p>
          <a:p>
            <a:pPr marL="342900" indent="-342900" defTabSz="914400">
              <a:buFont typeface="Arial" panose="020B0604020202020204" pitchFamily="34" charset="0"/>
              <a:buChar char="•"/>
              <a:defRPr/>
            </a:pPr>
            <a:r>
              <a:rPr lang="nb-NO" sz="2400" dirty="0">
                <a:latin typeface="Calibri"/>
              </a:rPr>
              <a:t>Kjønn: Kvinner og menn yter ulik type omsorg.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sz="2400" dirty="0">
                <a:latin typeface="Calibri"/>
              </a:rPr>
              <a:t>N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orske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studier tyder </a:t>
            </a:r>
            <a:r>
              <a:rPr lang="nb-NO" sz="2400" dirty="0">
                <a:latin typeface="Calibri"/>
              </a:rPr>
              <a:t>på 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at </a:t>
            </a:r>
            <a:r>
              <a:rPr kumimoji="0" lang="nb-NO" sz="2400" b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omfanget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 av familieomsorg til eldre har holdt seg ganske stabilt de siste 40 årene.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Lite tyder på at familien trekker seg ut når det offentlige tar ansvar.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I forskningen fra Norge står komplementeringshypotesen står sterkere enn substitusjonshypotesen.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nb-NO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055157263"/>
      </p:ext>
    </p:extLst>
  </p:cSld>
  <p:clrMapOvr>
    <a:masterClrMapping/>
  </p:clrMapOvr>
</p:sld>
</file>

<file path=ppt/theme/theme1.xml><?xml version="1.0" encoding="utf-8"?>
<a:theme xmlns:a="http://schemas.openxmlformats.org/drawingml/2006/main" name="SOF_ø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SOF_ø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klassisk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SOF_Vest</Template>
  <TotalTime>0</TotalTime>
  <Words>901</Words>
  <Application>Microsoft Office PowerPoint</Application>
  <PresentationFormat>Skjermfremvisning (4:3)</PresentationFormat>
  <Paragraphs>93</Paragraphs>
  <Slides>13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 UI</vt:lpstr>
      <vt:lpstr>Times New Roman</vt:lpstr>
      <vt:lpstr>SOF_øst</vt:lpstr>
      <vt:lpstr>2_SOF_øst</vt:lpstr>
      <vt:lpstr>Office-tema</vt:lpstr>
      <vt:lpstr>Forskningsprosjektet «Tidlig innsats i de langvarige helse og omsorgstjenestene»  På seminaret «Pårørande. Utfordringar og vegen vidare»</vt:lpstr>
      <vt:lpstr>PowerPoint-presentasjon</vt:lpstr>
      <vt:lpstr>PowerPoint-presentasjon</vt:lpstr>
      <vt:lpstr>Vurdering av behov er ikke bare rett fram … Det er betinget av mer enn kun helsetilstand. Også av:: </vt:lpstr>
      <vt:lpstr>Stor kommunal variasjon i tjenestetilbudet</vt:lpstr>
      <vt:lpstr>Andel av eldre over 80 år i Bergen med hjemmetjenester og sykehjemsplass fra 2015-2023 (Kilde: SSB). </vt:lpstr>
      <vt:lpstr>Har dette relevans for PÅRØRENDE?</vt:lpstr>
      <vt:lpstr>Pårørende …</vt:lpstr>
      <vt:lpstr>Arbeidsdeling </vt:lpstr>
      <vt:lpstr>Utfordringer</vt:lpstr>
      <vt:lpstr>  Pårørendestrategi?</vt:lpstr>
      <vt:lpstr>Sluttsats</vt:lpstr>
      <vt:lpstr>PowerPoint-presentasjon</vt:lpstr>
    </vt:vector>
  </TitlesOfParts>
  <Company>Hogskolen i Bergen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Tittel på foredraget</dc:title>
  <dc:creator>Hilde Haaland-Kramer</dc:creator>
  <cp:lastModifiedBy>Oddvar Førland</cp:lastModifiedBy>
  <cp:revision>194</cp:revision>
  <cp:lastPrinted>2025-01-15T13:22:03Z</cp:lastPrinted>
  <dcterms:created xsi:type="dcterms:W3CDTF">2015-09-03T12:31:30Z</dcterms:created>
  <dcterms:modified xsi:type="dcterms:W3CDTF">2025-03-12T07:07:09Z</dcterms:modified>
</cp:coreProperties>
</file>