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sldIdLst>
    <p:sldId id="259" r:id="rId2"/>
    <p:sldId id="260" r:id="rId3"/>
  </p:sldIdLst>
  <p:sldSz cx="12192000" cy="6858000"/>
  <p:notesSz cx="6724650" cy="9774238"/>
  <p:defaultTextStyle>
    <a:defPPr>
      <a:defRPr lang="nb-N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06" autoAdjust="0"/>
    <p:restoredTop sz="94660"/>
  </p:normalViewPr>
  <p:slideViewPr>
    <p:cSldViewPr snapToGrid="0">
      <p:cViewPr varScale="1">
        <p:scale>
          <a:sx n="72" d="100"/>
          <a:sy n="72" d="100"/>
        </p:scale>
        <p:origin x="576"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ssholder for topptekst 1"/>
          <p:cNvSpPr>
            <a:spLocks noGrp="1"/>
          </p:cNvSpPr>
          <p:nvPr>
            <p:ph type="hdr" sz="quarter"/>
          </p:nvPr>
        </p:nvSpPr>
        <p:spPr>
          <a:xfrm>
            <a:off x="0" y="0"/>
            <a:ext cx="2914015" cy="490409"/>
          </a:xfrm>
          <a:prstGeom prst="rect">
            <a:avLst/>
          </a:prstGeom>
        </p:spPr>
        <p:txBody>
          <a:bodyPr vert="horz" lIns="91440" tIns="45720" rIns="91440" bIns="45720" rtlCol="0"/>
          <a:lstStyle>
            <a:lvl1pPr algn="l">
              <a:defRPr sz="1200"/>
            </a:lvl1pPr>
          </a:lstStyle>
          <a:p>
            <a:endParaRPr lang="nb-NO"/>
          </a:p>
        </p:txBody>
      </p:sp>
      <p:sp>
        <p:nvSpPr>
          <p:cNvPr id="3" name="Plassholder for dato 2"/>
          <p:cNvSpPr>
            <a:spLocks noGrp="1"/>
          </p:cNvSpPr>
          <p:nvPr>
            <p:ph type="dt" idx="1"/>
          </p:nvPr>
        </p:nvSpPr>
        <p:spPr>
          <a:xfrm>
            <a:off x="3809079" y="0"/>
            <a:ext cx="2914015" cy="490409"/>
          </a:xfrm>
          <a:prstGeom prst="rect">
            <a:avLst/>
          </a:prstGeom>
        </p:spPr>
        <p:txBody>
          <a:bodyPr vert="horz" lIns="91440" tIns="45720" rIns="91440" bIns="45720" rtlCol="0"/>
          <a:lstStyle>
            <a:lvl1pPr algn="r">
              <a:defRPr sz="1200"/>
            </a:lvl1pPr>
          </a:lstStyle>
          <a:p>
            <a:fld id="{C8D8CFF5-794D-4CBC-BA74-19A065E8F682}" type="datetimeFigureOut">
              <a:rPr lang="nb-NO" smtClean="0"/>
              <a:t>14.03.2022</a:t>
            </a:fld>
            <a:endParaRPr lang="nb-NO"/>
          </a:p>
        </p:txBody>
      </p:sp>
      <p:sp>
        <p:nvSpPr>
          <p:cNvPr id="4" name="Plassholder for lysbilde 3"/>
          <p:cNvSpPr>
            <a:spLocks noGrp="1" noRot="1" noChangeAspect="1"/>
          </p:cNvSpPr>
          <p:nvPr>
            <p:ph type="sldImg" idx="2"/>
          </p:nvPr>
        </p:nvSpPr>
        <p:spPr>
          <a:xfrm>
            <a:off x="430213" y="1222375"/>
            <a:ext cx="5864225" cy="3298825"/>
          </a:xfrm>
          <a:prstGeom prst="rect">
            <a:avLst/>
          </a:prstGeom>
          <a:noFill/>
          <a:ln w="12700">
            <a:solidFill>
              <a:prstClr val="black"/>
            </a:solidFill>
          </a:ln>
        </p:spPr>
        <p:txBody>
          <a:bodyPr vert="horz" lIns="91440" tIns="45720" rIns="91440" bIns="45720" rtlCol="0" anchor="ctr"/>
          <a:lstStyle/>
          <a:p>
            <a:endParaRPr lang="nb-NO"/>
          </a:p>
        </p:txBody>
      </p:sp>
      <p:sp>
        <p:nvSpPr>
          <p:cNvPr id="5" name="Plassholder for notater 4"/>
          <p:cNvSpPr>
            <a:spLocks noGrp="1"/>
          </p:cNvSpPr>
          <p:nvPr>
            <p:ph type="body" sz="quarter" idx="3"/>
          </p:nvPr>
        </p:nvSpPr>
        <p:spPr>
          <a:xfrm>
            <a:off x="672465" y="4703852"/>
            <a:ext cx="5379720" cy="3848606"/>
          </a:xfrm>
          <a:prstGeom prst="rect">
            <a:avLst/>
          </a:prstGeom>
        </p:spPr>
        <p:txBody>
          <a:bodyPr vert="horz" lIns="91440" tIns="45720" rIns="91440" bIns="45720" rtlCol="0"/>
          <a:lstStyle/>
          <a:p>
            <a:pPr lvl="0"/>
            <a:r>
              <a:rPr lang="nb-NO"/>
              <a:t>Rediger tekststiler i malen</a:t>
            </a:r>
          </a:p>
          <a:p>
            <a:pPr lvl="1"/>
            <a:r>
              <a:rPr lang="nb-NO"/>
              <a:t>Andre nivå</a:t>
            </a:r>
          </a:p>
          <a:p>
            <a:pPr lvl="2"/>
            <a:r>
              <a:rPr lang="nb-NO"/>
              <a:t>Tredje nivå</a:t>
            </a:r>
          </a:p>
          <a:p>
            <a:pPr lvl="3"/>
            <a:r>
              <a:rPr lang="nb-NO"/>
              <a:t>Fjerde nivå</a:t>
            </a:r>
          </a:p>
          <a:p>
            <a:pPr lvl="4"/>
            <a:r>
              <a:rPr lang="nb-NO"/>
              <a:t>Femte nivå</a:t>
            </a:r>
          </a:p>
        </p:txBody>
      </p:sp>
      <p:sp>
        <p:nvSpPr>
          <p:cNvPr id="6" name="Plassholder for bunntekst 5"/>
          <p:cNvSpPr>
            <a:spLocks noGrp="1"/>
          </p:cNvSpPr>
          <p:nvPr>
            <p:ph type="ftr" sz="quarter" idx="4"/>
          </p:nvPr>
        </p:nvSpPr>
        <p:spPr>
          <a:xfrm>
            <a:off x="0" y="9283830"/>
            <a:ext cx="2914015" cy="490408"/>
          </a:xfrm>
          <a:prstGeom prst="rect">
            <a:avLst/>
          </a:prstGeom>
        </p:spPr>
        <p:txBody>
          <a:bodyPr vert="horz" lIns="91440" tIns="45720" rIns="91440" bIns="45720" rtlCol="0" anchor="b"/>
          <a:lstStyle>
            <a:lvl1pPr algn="l">
              <a:defRPr sz="1200"/>
            </a:lvl1pPr>
          </a:lstStyle>
          <a:p>
            <a:endParaRPr lang="nb-NO"/>
          </a:p>
        </p:txBody>
      </p:sp>
      <p:sp>
        <p:nvSpPr>
          <p:cNvPr id="7" name="Plassholder for lysbildenummer 6"/>
          <p:cNvSpPr>
            <a:spLocks noGrp="1"/>
          </p:cNvSpPr>
          <p:nvPr>
            <p:ph type="sldNum" sz="quarter" idx="5"/>
          </p:nvPr>
        </p:nvSpPr>
        <p:spPr>
          <a:xfrm>
            <a:off x="3809079" y="9283830"/>
            <a:ext cx="2914015" cy="490408"/>
          </a:xfrm>
          <a:prstGeom prst="rect">
            <a:avLst/>
          </a:prstGeom>
        </p:spPr>
        <p:txBody>
          <a:bodyPr vert="horz" lIns="91440" tIns="45720" rIns="91440" bIns="45720" rtlCol="0" anchor="b"/>
          <a:lstStyle>
            <a:lvl1pPr algn="r">
              <a:defRPr sz="1200"/>
            </a:lvl1pPr>
          </a:lstStyle>
          <a:p>
            <a:fld id="{5E5B327E-F291-41A9-979A-B602E5904A5D}" type="slidenum">
              <a:rPr lang="nb-NO" smtClean="0"/>
              <a:t>‹#›</a:t>
            </a:fld>
            <a:endParaRPr lang="nb-NO"/>
          </a:p>
        </p:txBody>
      </p:sp>
    </p:spTree>
    <p:extLst>
      <p:ext uri="{BB962C8B-B14F-4D97-AF65-F5344CB8AC3E}">
        <p14:creationId xmlns:p14="http://schemas.microsoft.com/office/powerpoint/2010/main" val="43776236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1.xml"/><Relationship Id="rId4" Type="http://schemas.openxmlformats.org/officeDocument/2006/relationships/image" Target="../media/image3.jpe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tellysbilde">
    <p:spTree>
      <p:nvGrpSpPr>
        <p:cNvPr id="1" name=""/>
        <p:cNvGrpSpPr/>
        <p:nvPr/>
      </p:nvGrpSpPr>
      <p:grpSpPr>
        <a:xfrm>
          <a:off x="0" y="0"/>
          <a:ext cx="0" cy="0"/>
          <a:chOff x="0" y="0"/>
          <a:chExt cx="0" cy="0"/>
        </a:xfrm>
      </p:grpSpPr>
      <p:sp>
        <p:nvSpPr>
          <p:cNvPr id="2" name="Tittel 1"/>
          <p:cNvSpPr>
            <a:spLocks noGrp="1"/>
          </p:cNvSpPr>
          <p:nvPr>
            <p:ph type="ctrTitle"/>
          </p:nvPr>
        </p:nvSpPr>
        <p:spPr>
          <a:xfrm>
            <a:off x="1524000" y="1122363"/>
            <a:ext cx="9144000" cy="2387600"/>
          </a:xfrm>
        </p:spPr>
        <p:txBody>
          <a:bodyPr anchor="b"/>
          <a:lstStyle>
            <a:lvl1pPr algn="ctr">
              <a:defRPr sz="6000"/>
            </a:lvl1pPr>
          </a:lstStyle>
          <a:p>
            <a:r>
              <a:rPr lang="nb-NO"/>
              <a:t>Klikk for å redigere tittelstil</a:t>
            </a:r>
          </a:p>
        </p:txBody>
      </p:sp>
      <p:sp>
        <p:nvSpPr>
          <p:cNvPr id="3" name="Undertittel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b-NO"/>
              <a:t>Klikk for å redigere undertittelstil i malen</a:t>
            </a:r>
          </a:p>
        </p:txBody>
      </p:sp>
      <p:sp>
        <p:nvSpPr>
          <p:cNvPr id="4" name="Plassholder for dato 3"/>
          <p:cNvSpPr>
            <a:spLocks noGrp="1"/>
          </p:cNvSpPr>
          <p:nvPr>
            <p:ph type="dt" sz="half" idx="10"/>
          </p:nvPr>
        </p:nvSpPr>
        <p:spPr/>
        <p:txBody>
          <a:bodyPr/>
          <a:lstStyle/>
          <a:p>
            <a:fld id="{D76CCA86-9F33-4EED-8DFE-E80FC3E5D42A}" type="datetimeFigureOut">
              <a:rPr lang="nb-NO" smtClean="0"/>
              <a:t>14.03.2022</a:t>
            </a:fld>
            <a:endParaRPr lang="nb-NO"/>
          </a:p>
        </p:txBody>
      </p:sp>
      <p:sp>
        <p:nvSpPr>
          <p:cNvPr id="5" name="Plassholder for bunntekst 4"/>
          <p:cNvSpPr>
            <a:spLocks noGrp="1"/>
          </p:cNvSpPr>
          <p:nvPr>
            <p:ph type="ftr" sz="quarter" idx="11"/>
          </p:nvPr>
        </p:nvSpPr>
        <p:spPr/>
        <p:txBody>
          <a:bodyPr/>
          <a:lstStyle/>
          <a:p>
            <a:endParaRPr lang="nb-NO"/>
          </a:p>
        </p:txBody>
      </p:sp>
      <p:sp>
        <p:nvSpPr>
          <p:cNvPr id="6" name="Plassholder for lysbildenummer 5"/>
          <p:cNvSpPr>
            <a:spLocks noGrp="1"/>
          </p:cNvSpPr>
          <p:nvPr>
            <p:ph type="sldNum" sz="quarter" idx="12"/>
          </p:nvPr>
        </p:nvSpPr>
        <p:spPr/>
        <p:txBody>
          <a:bodyPr/>
          <a:lstStyle/>
          <a:p>
            <a:fld id="{BA8C8523-D229-42EF-A525-794C8B33B38E}" type="slidenum">
              <a:rPr lang="nb-NO" smtClean="0"/>
              <a:t>‹#›</a:t>
            </a:fld>
            <a:endParaRPr lang="nb-NO"/>
          </a:p>
        </p:txBody>
      </p:sp>
    </p:spTree>
    <p:extLst>
      <p:ext uri="{BB962C8B-B14F-4D97-AF65-F5344CB8AC3E}">
        <p14:creationId xmlns:p14="http://schemas.microsoft.com/office/powerpoint/2010/main" val="36579795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Loddrett tekst">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a:t>Klikk for å redigere tittelstil</a:t>
            </a:r>
          </a:p>
        </p:txBody>
      </p:sp>
      <p:sp>
        <p:nvSpPr>
          <p:cNvPr id="3" name="Plassholder for loddrett tekst 2"/>
          <p:cNvSpPr>
            <a:spLocks noGrp="1"/>
          </p:cNvSpPr>
          <p:nvPr>
            <p:ph type="body" orient="vert" idx="1"/>
          </p:nvPr>
        </p:nvSpPr>
        <p:spPr/>
        <p:txBody>
          <a:bodyPr vert="eaVert"/>
          <a:lstStyle/>
          <a:p>
            <a:pPr lvl="0"/>
            <a:r>
              <a:rPr lang="nb-NO"/>
              <a:t>Rediger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dato 3"/>
          <p:cNvSpPr>
            <a:spLocks noGrp="1"/>
          </p:cNvSpPr>
          <p:nvPr>
            <p:ph type="dt" sz="half" idx="10"/>
          </p:nvPr>
        </p:nvSpPr>
        <p:spPr/>
        <p:txBody>
          <a:bodyPr/>
          <a:lstStyle/>
          <a:p>
            <a:fld id="{D76CCA86-9F33-4EED-8DFE-E80FC3E5D42A}" type="datetimeFigureOut">
              <a:rPr lang="nb-NO" smtClean="0"/>
              <a:t>14.03.2022</a:t>
            </a:fld>
            <a:endParaRPr lang="nb-NO"/>
          </a:p>
        </p:txBody>
      </p:sp>
      <p:sp>
        <p:nvSpPr>
          <p:cNvPr id="5" name="Plassholder for bunntekst 4"/>
          <p:cNvSpPr>
            <a:spLocks noGrp="1"/>
          </p:cNvSpPr>
          <p:nvPr>
            <p:ph type="ftr" sz="quarter" idx="11"/>
          </p:nvPr>
        </p:nvSpPr>
        <p:spPr/>
        <p:txBody>
          <a:bodyPr/>
          <a:lstStyle/>
          <a:p>
            <a:endParaRPr lang="nb-NO"/>
          </a:p>
        </p:txBody>
      </p:sp>
      <p:sp>
        <p:nvSpPr>
          <p:cNvPr id="6" name="Plassholder for lysbildenummer 5"/>
          <p:cNvSpPr>
            <a:spLocks noGrp="1"/>
          </p:cNvSpPr>
          <p:nvPr>
            <p:ph type="sldNum" sz="quarter" idx="12"/>
          </p:nvPr>
        </p:nvSpPr>
        <p:spPr/>
        <p:txBody>
          <a:bodyPr/>
          <a:lstStyle/>
          <a:p>
            <a:fld id="{BA8C8523-D229-42EF-A525-794C8B33B38E}" type="slidenum">
              <a:rPr lang="nb-NO" smtClean="0"/>
              <a:t>‹#›</a:t>
            </a:fld>
            <a:endParaRPr lang="nb-NO"/>
          </a:p>
        </p:txBody>
      </p:sp>
    </p:spTree>
    <p:extLst>
      <p:ext uri="{BB962C8B-B14F-4D97-AF65-F5344CB8AC3E}">
        <p14:creationId xmlns:p14="http://schemas.microsoft.com/office/powerpoint/2010/main" val="40866551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drett tittel og tekst">
    <p:spTree>
      <p:nvGrpSpPr>
        <p:cNvPr id="1" name=""/>
        <p:cNvGrpSpPr/>
        <p:nvPr/>
      </p:nvGrpSpPr>
      <p:grpSpPr>
        <a:xfrm>
          <a:off x="0" y="0"/>
          <a:ext cx="0" cy="0"/>
          <a:chOff x="0" y="0"/>
          <a:chExt cx="0" cy="0"/>
        </a:xfrm>
      </p:grpSpPr>
      <p:sp>
        <p:nvSpPr>
          <p:cNvPr id="2" name="Loddrett tittel 1"/>
          <p:cNvSpPr>
            <a:spLocks noGrp="1"/>
          </p:cNvSpPr>
          <p:nvPr>
            <p:ph type="title" orient="vert"/>
          </p:nvPr>
        </p:nvSpPr>
        <p:spPr>
          <a:xfrm>
            <a:off x="8724900" y="365125"/>
            <a:ext cx="2628900" cy="5811838"/>
          </a:xfrm>
        </p:spPr>
        <p:txBody>
          <a:bodyPr vert="eaVert"/>
          <a:lstStyle/>
          <a:p>
            <a:r>
              <a:rPr lang="nb-NO"/>
              <a:t>Klikk for å redigere tittelstil</a:t>
            </a:r>
          </a:p>
        </p:txBody>
      </p:sp>
      <p:sp>
        <p:nvSpPr>
          <p:cNvPr id="3" name="Plassholder for loddrett tekst 2"/>
          <p:cNvSpPr>
            <a:spLocks noGrp="1"/>
          </p:cNvSpPr>
          <p:nvPr>
            <p:ph type="body" orient="vert" idx="1"/>
          </p:nvPr>
        </p:nvSpPr>
        <p:spPr>
          <a:xfrm>
            <a:off x="838200" y="365125"/>
            <a:ext cx="7734300" cy="5811838"/>
          </a:xfrm>
        </p:spPr>
        <p:txBody>
          <a:bodyPr vert="eaVert"/>
          <a:lstStyle/>
          <a:p>
            <a:pPr lvl="0"/>
            <a:r>
              <a:rPr lang="nb-NO"/>
              <a:t>Rediger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dato 3"/>
          <p:cNvSpPr>
            <a:spLocks noGrp="1"/>
          </p:cNvSpPr>
          <p:nvPr>
            <p:ph type="dt" sz="half" idx="10"/>
          </p:nvPr>
        </p:nvSpPr>
        <p:spPr/>
        <p:txBody>
          <a:bodyPr/>
          <a:lstStyle/>
          <a:p>
            <a:fld id="{D76CCA86-9F33-4EED-8DFE-E80FC3E5D42A}" type="datetimeFigureOut">
              <a:rPr lang="nb-NO" smtClean="0"/>
              <a:t>14.03.2022</a:t>
            </a:fld>
            <a:endParaRPr lang="nb-NO"/>
          </a:p>
        </p:txBody>
      </p:sp>
      <p:sp>
        <p:nvSpPr>
          <p:cNvPr id="5" name="Plassholder for bunntekst 4"/>
          <p:cNvSpPr>
            <a:spLocks noGrp="1"/>
          </p:cNvSpPr>
          <p:nvPr>
            <p:ph type="ftr" sz="quarter" idx="11"/>
          </p:nvPr>
        </p:nvSpPr>
        <p:spPr/>
        <p:txBody>
          <a:bodyPr/>
          <a:lstStyle/>
          <a:p>
            <a:endParaRPr lang="nb-NO"/>
          </a:p>
        </p:txBody>
      </p:sp>
      <p:sp>
        <p:nvSpPr>
          <p:cNvPr id="6" name="Plassholder for lysbildenummer 5"/>
          <p:cNvSpPr>
            <a:spLocks noGrp="1"/>
          </p:cNvSpPr>
          <p:nvPr>
            <p:ph type="sldNum" sz="quarter" idx="12"/>
          </p:nvPr>
        </p:nvSpPr>
        <p:spPr/>
        <p:txBody>
          <a:bodyPr/>
          <a:lstStyle/>
          <a:p>
            <a:fld id="{BA8C8523-D229-42EF-A525-794C8B33B38E}" type="slidenum">
              <a:rPr lang="nb-NO" smtClean="0"/>
              <a:t>‹#›</a:t>
            </a:fld>
            <a:endParaRPr lang="nb-NO"/>
          </a:p>
        </p:txBody>
      </p:sp>
    </p:spTree>
    <p:extLst>
      <p:ext uri="{BB962C8B-B14F-4D97-AF65-F5344CB8AC3E}">
        <p14:creationId xmlns:p14="http://schemas.microsoft.com/office/powerpoint/2010/main" val="255769682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Side1+4">
    <p:spTree>
      <p:nvGrpSpPr>
        <p:cNvPr id="1" name=""/>
        <p:cNvGrpSpPr/>
        <p:nvPr/>
      </p:nvGrpSpPr>
      <p:grpSpPr>
        <a:xfrm>
          <a:off x="0" y="0"/>
          <a:ext cx="0" cy="0"/>
          <a:chOff x="0" y="0"/>
          <a:chExt cx="0" cy="0"/>
        </a:xfrm>
      </p:grpSpPr>
      <p:sp>
        <p:nvSpPr>
          <p:cNvPr id="23" name="Rektangel 22"/>
          <p:cNvSpPr/>
          <p:nvPr userDrawn="1"/>
        </p:nvSpPr>
        <p:spPr>
          <a:xfrm>
            <a:off x="410368" y="464080"/>
            <a:ext cx="5262949" cy="2077642"/>
          </a:xfrm>
          <a:prstGeom prst="rect">
            <a:avLst/>
          </a:prstGeom>
          <a:solidFill>
            <a:srgbClr val="C2DDD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sz="1800"/>
          </a:p>
        </p:txBody>
      </p:sp>
      <p:sp>
        <p:nvSpPr>
          <p:cNvPr id="3" name="Plassholder for bilde 2"/>
          <p:cNvSpPr>
            <a:spLocks noGrp="1"/>
          </p:cNvSpPr>
          <p:nvPr>
            <p:ph type="pic" sz="quarter" idx="10"/>
          </p:nvPr>
        </p:nvSpPr>
        <p:spPr>
          <a:xfrm>
            <a:off x="410368" y="467777"/>
            <a:ext cx="5263662" cy="2078038"/>
          </a:xfrm>
        </p:spPr>
        <p:txBody>
          <a:bodyPr/>
          <a:lstStyle/>
          <a:p>
            <a:endParaRPr lang="nb-NO" dirty="0"/>
          </a:p>
        </p:txBody>
      </p:sp>
      <p:sp>
        <p:nvSpPr>
          <p:cNvPr id="39" name="TekstSylinder 38"/>
          <p:cNvSpPr txBox="1"/>
          <p:nvPr userDrawn="1"/>
        </p:nvSpPr>
        <p:spPr>
          <a:xfrm>
            <a:off x="6373679" y="5067598"/>
            <a:ext cx="2683623" cy="1277204"/>
          </a:xfrm>
          <a:prstGeom prst="rect">
            <a:avLst/>
          </a:prstGeom>
          <a:noFill/>
        </p:spPr>
        <p:txBody>
          <a:bodyPr wrap="square" rtlCol="0">
            <a:noAutofit/>
          </a:bodyPr>
          <a:lstStyle/>
          <a:p>
            <a:pPr>
              <a:lnSpc>
                <a:spcPct val="110000"/>
              </a:lnSpc>
            </a:pPr>
            <a:r>
              <a:rPr lang="nb-NO" sz="1000" dirty="0">
                <a:cs typeface="Arial" panose="020B0604020202020204" pitchFamily="34" charset="0"/>
              </a:rPr>
              <a:t>Vi ønsker deg hjertelig velkommen. Vi skal gjøre vårt beste for at du skal finne deg til rette på sykehjemmet. Et opphold hos oss er tidsbegrenset, og målet for de fleste er å kunne flytte hjem igjen så fort som mulig.</a:t>
            </a:r>
            <a:r>
              <a:rPr lang="nb-NO" sz="1000" baseline="30000" dirty="0">
                <a:solidFill>
                  <a:schemeClr val="tx1">
                    <a:lumMod val="95000"/>
                    <a:lumOff val="5000"/>
                  </a:schemeClr>
                </a:solidFill>
                <a:latin typeface="Arial" panose="020B0604020202020204" pitchFamily="34" charset="0"/>
                <a:cs typeface="Arial" panose="020B0604020202020204" pitchFamily="34" charset="0"/>
              </a:rPr>
              <a:t> </a:t>
            </a:r>
          </a:p>
          <a:p>
            <a:endParaRPr lang="nb-NO" sz="1000" kern="1200" dirty="0">
              <a:solidFill>
                <a:schemeClr val="tx1"/>
              </a:solidFill>
              <a:latin typeface="+mn-lt"/>
              <a:ea typeface="+mn-ea"/>
              <a:cs typeface="Arial" panose="020B0604020202020204" pitchFamily="34" charset="0"/>
            </a:endParaRPr>
          </a:p>
        </p:txBody>
      </p:sp>
      <p:sp>
        <p:nvSpPr>
          <p:cNvPr id="40" name="TekstSylinder 39"/>
          <p:cNvSpPr txBox="1"/>
          <p:nvPr userDrawn="1"/>
        </p:nvSpPr>
        <p:spPr>
          <a:xfrm>
            <a:off x="6364639" y="4867474"/>
            <a:ext cx="2791385" cy="291756"/>
          </a:xfrm>
          <a:prstGeom prst="rect">
            <a:avLst/>
          </a:prstGeom>
          <a:noFill/>
        </p:spPr>
        <p:txBody>
          <a:bodyPr wrap="square" rtlCol="0">
            <a:noAutofit/>
          </a:bodyPr>
          <a:lstStyle/>
          <a:p>
            <a:r>
              <a:rPr lang="nb-NO" sz="1300" b="1" dirty="0">
                <a:solidFill>
                  <a:srgbClr val="639C9A"/>
                </a:solidFill>
                <a:latin typeface="+mj-lt"/>
                <a:cs typeface="Arial" panose="020B0604020202020204" pitchFamily="34" charset="0"/>
              </a:rPr>
              <a:t>Velkommen</a:t>
            </a:r>
            <a:r>
              <a:rPr lang="nb-NO" sz="1300" b="1" baseline="0" dirty="0">
                <a:solidFill>
                  <a:srgbClr val="639C9A"/>
                </a:solidFill>
                <a:latin typeface="+mj-lt"/>
                <a:cs typeface="Arial" panose="020B0604020202020204" pitchFamily="34" charset="0"/>
              </a:rPr>
              <a:t> til oss</a:t>
            </a:r>
            <a:endParaRPr lang="nb-NO" sz="1300" b="1" dirty="0">
              <a:solidFill>
                <a:srgbClr val="639C9A"/>
              </a:solidFill>
              <a:latin typeface="+mj-lt"/>
              <a:cs typeface="Arial" panose="020B0604020202020204" pitchFamily="34" charset="0"/>
            </a:endParaRPr>
          </a:p>
          <a:p>
            <a:endParaRPr lang="nb-NO" sz="1100" dirty="0">
              <a:cs typeface="Arial" panose="020B0604020202020204" pitchFamily="34" charset="0"/>
            </a:endParaRPr>
          </a:p>
        </p:txBody>
      </p:sp>
      <p:sp>
        <p:nvSpPr>
          <p:cNvPr id="20" name="TekstSylinder 19"/>
          <p:cNvSpPr txBox="1"/>
          <p:nvPr userDrawn="1"/>
        </p:nvSpPr>
        <p:spPr>
          <a:xfrm>
            <a:off x="6332855" y="464081"/>
            <a:ext cx="1353256" cy="276999"/>
          </a:xfrm>
          <a:prstGeom prst="rect">
            <a:avLst/>
          </a:prstGeom>
          <a:noFill/>
        </p:spPr>
        <p:txBody>
          <a:bodyPr wrap="none" rtlCol="0">
            <a:spAutoFit/>
          </a:bodyPr>
          <a:lstStyle/>
          <a:p>
            <a:r>
              <a:rPr lang="nb-NO" sz="1200" b="1" dirty="0">
                <a:solidFill>
                  <a:srgbClr val="2B504E"/>
                </a:solidFill>
                <a:latin typeface="Century Gothic" panose="020B0502020202020204" pitchFamily="34" charset="0"/>
              </a:rPr>
              <a:t>VELKOMMEN TIL</a:t>
            </a:r>
          </a:p>
        </p:txBody>
      </p:sp>
      <p:pic>
        <p:nvPicPr>
          <p:cNvPr id="21" name="Bilde 20"/>
          <p:cNvPicPr>
            <a:picLocks noChangeAspect="1"/>
          </p:cNvPicPr>
          <p:nvPr userDrawn="1"/>
        </p:nvPicPr>
        <p:blipFill rotWithShape="1">
          <a:blip r:embed="rId2" cstate="print">
            <a:extLst>
              <a:ext uri="{28A0092B-C50C-407E-A947-70E740481C1C}">
                <a14:useLocalDpi xmlns:a14="http://schemas.microsoft.com/office/drawing/2010/main" val="0"/>
              </a:ext>
            </a:extLst>
          </a:blip>
          <a:srcRect t="16994"/>
          <a:stretch/>
        </p:blipFill>
        <p:spPr>
          <a:xfrm>
            <a:off x="10630035" y="542197"/>
            <a:ext cx="1251669" cy="1147614"/>
          </a:xfrm>
          <a:prstGeom prst="rect">
            <a:avLst/>
          </a:prstGeom>
        </p:spPr>
      </p:pic>
      <p:pic>
        <p:nvPicPr>
          <p:cNvPr id="22" name="Bilde 21"/>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6963572" y="1931166"/>
            <a:ext cx="4435425" cy="2526223"/>
          </a:xfrm>
          <a:prstGeom prst="rect">
            <a:avLst/>
          </a:prstGeom>
        </p:spPr>
      </p:pic>
      <p:sp>
        <p:nvSpPr>
          <p:cNvPr id="44" name="TekstSylinder 43"/>
          <p:cNvSpPr txBox="1"/>
          <p:nvPr userDrawn="1"/>
        </p:nvSpPr>
        <p:spPr>
          <a:xfrm>
            <a:off x="457065" y="2733091"/>
            <a:ext cx="2168521" cy="667875"/>
          </a:xfrm>
          <a:prstGeom prst="rect">
            <a:avLst/>
          </a:prstGeom>
          <a:noFill/>
        </p:spPr>
        <p:txBody>
          <a:bodyPr wrap="square" rtlCol="0">
            <a:spAutoFit/>
          </a:bodyPr>
          <a:lstStyle/>
          <a:p>
            <a:pPr>
              <a:lnSpc>
                <a:spcPct val="110000"/>
              </a:lnSpc>
            </a:pPr>
            <a:r>
              <a:rPr lang="nb-NO" sz="1300" b="1" dirty="0">
                <a:solidFill>
                  <a:srgbClr val="639C9A"/>
                </a:solidFill>
                <a:latin typeface="+mj-lt"/>
                <a:cs typeface="Arial" panose="020B0604020202020204" pitchFamily="34" charset="0"/>
              </a:rPr>
              <a:t>Kontaktinformasjon</a:t>
            </a:r>
          </a:p>
          <a:p>
            <a:pPr>
              <a:lnSpc>
                <a:spcPct val="110000"/>
              </a:lnSpc>
            </a:pPr>
            <a:r>
              <a:rPr lang="nb-NO" sz="1000" dirty="0">
                <a:cs typeface="Arial" panose="020B0604020202020204" pitchFamily="34" charset="0"/>
              </a:rPr>
              <a:t>Adresse:</a:t>
            </a:r>
          </a:p>
          <a:p>
            <a:pPr>
              <a:lnSpc>
                <a:spcPct val="110000"/>
              </a:lnSpc>
            </a:pPr>
            <a:endParaRPr lang="nb-NO" sz="1050" dirty="0">
              <a:cs typeface="Arial" panose="020B0604020202020204" pitchFamily="34" charset="0"/>
            </a:endParaRPr>
          </a:p>
        </p:txBody>
      </p:sp>
      <p:sp>
        <p:nvSpPr>
          <p:cNvPr id="45" name="TekstSylinder 44"/>
          <p:cNvSpPr txBox="1"/>
          <p:nvPr userDrawn="1"/>
        </p:nvSpPr>
        <p:spPr>
          <a:xfrm>
            <a:off x="3229086" y="2733090"/>
            <a:ext cx="2865951" cy="490134"/>
          </a:xfrm>
          <a:prstGeom prst="rect">
            <a:avLst/>
          </a:prstGeom>
          <a:noFill/>
        </p:spPr>
        <p:txBody>
          <a:bodyPr wrap="square" rtlCol="0">
            <a:spAutoFit/>
          </a:bodyPr>
          <a:lstStyle/>
          <a:p>
            <a:pPr>
              <a:lnSpc>
                <a:spcPct val="110000"/>
              </a:lnSpc>
            </a:pPr>
            <a:r>
              <a:rPr lang="nb-NO" sz="1300" b="1" dirty="0">
                <a:solidFill>
                  <a:srgbClr val="639C9A"/>
                </a:solidFill>
                <a:latin typeface="+mj-lt"/>
                <a:cs typeface="Arial" panose="020B0604020202020204" pitchFamily="34" charset="0"/>
              </a:rPr>
              <a:t>Besøkstider</a:t>
            </a:r>
          </a:p>
          <a:p>
            <a:pPr>
              <a:lnSpc>
                <a:spcPct val="110000"/>
              </a:lnSpc>
            </a:pPr>
            <a:endParaRPr lang="nb-NO" sz="1050" dirty="0">
              <a:cs typeface="Arial" panose="020B0604020202020204" pitchFamily="34" charset="0"/>
            </a:endParaRPr>
          </a:p>
        </p:txBody>
      </p:sp>
      <p:sp>
        <p:nvSpPr>
          <p:cNvPr id="46" name="TekstSylinder 45"/>
          <p:cNvSpPr txBox="1"/>
          <p:nvPr userDrawn="1"/>
        </p:nvSpPr>
        <p:spPr>
          <a:xfrm>
            <a:off x="9048262" y="4867474"/>
            <a:ext cx="2791385" cy="291756"/>
          </a:xfrm>
          <a:prstGeom prst="rect">
            <a:avLst/>
          </a:prstGeom>
          <a:noFill/>
          <a:ln>
            <a:noFill/>
          </a:ln>
        </p:spPr>
        <p:txBody>
          <a:bodyPr wrap="square" rtlCol="0">
            <a:noAutofit/>
          </a:bodyPr>
          <a:lstStyle/>
          <a:p>
            <a:r>
              <a:rPr lang="nb-NO" sz="1300" b="1" dirty="0">
                <a:solidFill>
                  <a:srgbClr val="639C9A"/>
                </a:solidFill>
                <a:latin typeface="+mj-lt"/>
                <a:cs typeface="Arial" panose="020B0604020202020204" pitchFamily="34" charset="0"/>
              </a:rPr>
              <a:t>Om sykehjemmet</a:t>
            </a:r>
          </a:p>
          <a:p>
            <a:endParaRPr lang="nb-NO" sz="1100" dirty="0">
              <a:cs typeface="Arial" panose="020B0604020202020204" pitchFamily="34" charset="0"/>
            </a:endParaRPr>
          </a:p>
        </p:txBody>
      </p:sp>
      <p:pic>
        <p:nvPicPr>
          <p:cNvPr id="15" name="Bilde 14"/>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732213" y="4408476"/>
            <a:ext cx="4579399" cy="2145854"/>
          </a:xfrm>
          <a:prstGeom prst="rect">
            <a:avLst/>
          </a:prstGeom>
        </p:spPr>
      </p:pic>
    </p:spTree>
    <p:extLst>
      <p:ext uri="{BB962C8B-B14F-4D97-AF65-F5344CB8AC3E}">
        <p14:creationId xmlns:p14="http://schemas.microsoft.com/office/powerpoint/2010/main" val="35439479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tel og innho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a:t>Klikk for å redigere tittelstil</a:t>
            </a:r>
          </a:p>
        </p:txBody>
      </p:sp>
      <p:sp>
        <p:nvSpPr>
          <p:cNvPr id="3" name="Plassholder for innhold 2"/>
          <p:cNvSpPr>
            <a:spLocks noGrp="1"/>
          </p:cNvSpPr>
          <p:nvPr>
            <p:ph idx="1"/>
          </p:nvPr>
        </p:nvSpPr>
        <p:spPr/>
        <p:txBody>
          <a:bodyPr/>
          <a:lstStyle/>
          <a:p>
            <a:pPr lvl="0"/>
            <a:r>
              <a:rPr lang="nb-NO"/>
              <a:t>Rediger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dato 3"/>
          <p:cNvSpPr>
            <a:spLocks noGrp="1"/>
          </p:cNvSpPr>
          <p:nvPr>
            <p:ph type="dt" sz="half" idx="10"/>
          </p:nvPr>
        </p:nvSpPr>
        <p:spPr/>
        <p:txBody>
          <a:bodyPr/>
          <a:lstStyle/>
          <a:p>
            <a:fld id="{D76CCA86-9F33-4EED-8DFE-E80FC3E5D42A}" type="datetimeFigureOut">
              <a:rPr lang="nb-NO" smtClean="0"/>
              <a:t>14.03.2022</a:t>
            </a:fld>
            <a:endParaRPr lang="nb-NO"/>
          </a:p>
        </p:txBody>
      </p:sp>
      <p:sp>
        <p:nvSpPr>
          <p:cNvPr id="5" name="Plassholder for bunntekst 4"/>
          <p:cNvSpPr>
            <a:spLocks noGrp="1"/>
          </p:cNvSpPr>
          <p:nvPr>
            <p:ph type="ftr" sz="quarter" idx="11"/>
          </p:nvPr>
        </p:nvSpPr>
        <p:spPr/>
        <p:txBody>
          <a:bodyPr/>
          <a:lstStyle/>
          <a:p>
            <a:endParaRPr lang="nb-NO"/>
          </a:p>
        </p:txBody>
      </p:sp>
      <p:sp>
        <p:nvSpPr>
          <p:cNvPr id="6" name="Plassholder for lysbildenummer 5"/>
          <p:cNvSpPr>
            <a:spLocks noGrp="1"/>
          </p:cNvSpPr>
          <p:nvPr>
            <p:ph type="sldNum" sz="quarter" idx="12"/>
          </p:nvPr>
        </p:nvSpPr>
        <p:spPr/>
        <p:txBody>
          <a:bodyPr/>
          <a:lstStyle/>
          <a:p>
            <a:fld id="{BA8C8523-D229-42EF-A525-794C8B33B38E}" type="slidenum">
              <a:rPr lang="nb-NO" smtClean="0"/>
              <a:t>‹#›</a:t>
            </a:fld>
            <a:endParaRPr lang="nb-NO"/>
          </a:p>
        </p:txBody>
      </p:sp>
    </p:spTree>
    <p:extLst>
      <p:ext uri="{BB962C8B-B14F-4D97-AF65-F5344CB8AC3E}">
        <p14:creationId xmlns:p14="http://schemas.microsoft.com/office/powerpoint/2010/main" val="23698076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Deloverskrift">
    <p:spTree>
      <p:nvGrpSpPr>
        <p:cNvPr id="1" name=""/>
        <p:cNvGrpSpPr/>
        <p:nvPr/>
      </p:nvGrpSpPr>
      <p:grpSpPr>
        <a:xfrm>
          <a:off x="0" y="0"/>
          <a:ext cx="0" cy="0"/>
          <a:chOff x="0" y="0"/>
          <a:chExt cx="0" cy="0"/>
        </a:xfrm>
      </p:grpSpPr>
      <p:sp>
        <p:nvSpPr>
          <p:cNvPr id="2" name="Tittel 1"/>
          <p:cNvSpPr>
            <a:spLocks noGrp="1"/>
          </p:cNvSpPr>
          <p:nvPr>
            <p:ph type="title"/>
          </p:nvPr>
        </p:nvSpPr>
        <p:spPr>
          <a:xfrm>
            <a:off x="831850" y="1709738"/>
            <a:ext cx="10515600" cy="2852737"/>
          </a:xfrm>
        </p:spPr>
        <p:txBody>
          <a:bodyPr anchor="b"/>
          <a:lstStyle>
            <a:lvl1pPr>
              <a:defRPr sz="6000"/>
            </a:lvl1pPr>
          </a:lstStyle>
          <a:p>
            <a:r>
              <a:rPr lang="nb-NO"/>
              <a:t>Klikk for å redigere tittelstil</a:t>
            </a:r>
          </a:p>
        </p:txBody>
      </p:sp>
      <p:sp>
        <p:nvSpPr>
          <p:cNvPr id="3" name="Plassholder for teks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b-NO"/>
              <a:t>Rediger tekststiler i malen</a:t>
            </a:r>
          </a:p>
        </p:txBody>
      </p:sp>
      <p:sp>
        <p:nvSpPr>
          <p:cNvPr id="4" name="Plassholder for dato 3"/>
          <p:cNvSpPr>
            <a:spLocks noGrp="1"/>
          </p:cNvSpPr>
          <p:nvPr>
            <p:ph type="dt" sz="half" idx="10"/>
          </p:nvPr>
        </p:nvSpPr>
        <p:spPr/>
        <p:txBody>
          <a:bodyPr/>
          <a:lstStyle/>
          <a:p>
            <a:fld id="{D76CCA86-9F33-4EED-8DFE-E80FC3E5D42A}" type="datetimeFigureOut">
              <a:rPr lang="nb-NO" smtClean="0"/>
              <a:t>14.03.2022</a:t>
            </a:fld>
            <a:endParaRPr lang="nb-NO"/>
          </a:p>
        </p:txBody>
      </p:sp>
      <p:sp>
        <p:nvSpPr>
          <p:cNvPr id="5" name="Plassholder for bunntekst 4"/>
          <p:cNvSpPr>
            <a:spLocks noGrp="1"/>
          </p:cNvSpPr>
          <p:nvPr>
            <p:ph type="ftr" sz="quarter" idx="11"/>
          </p:nvPr>
        </p:nvSpPr>
        <p:spPr/>
        <p:txBody>
          <a:bodyPr/>
          <a:lstStyle/>
          <a:p>
            <a:endParaRPr lang="nb-NO"/>
          </a:p>
        </p:txBody>
      </p:sp>
      <p:sp>
        <p:nvSpPr>
          <p:cNvPr id="6" name="Plassholder for lysbildenummer 5"/>
          <p:cNvSpPr>
            <a:spLocks noGrp="1"/>
          </p:cNvSpPr>
          <p:nvPr>
            <p:ph type="sldNum" sz="quarter" idx="12"/>
          </p:nvPr>
        </p:nvSpPr>
        <p:spPr/>
        <p:txBody>
          <a:bodyPr/>
          <a:lstStyle/>
          <a:p>
            <a:fld id="{BA8C8523-D229-42EF-A525-794C8B33B38E}" type="slidenum">
              <a:rPr lang="nb-NO" smtClean="0"/>
              <a:t>‹#›</a:t>
            </a:fld>
            <a:endParaRPr lang="nb-NO"/>
          </a:p>
        </p:txBody>
      </p:sp>
    </p:spTree>
    <p:extLst>
      <p:ext uri="{BB962C8B-B14F-4D97-AF65-F5344CB8AC3E}">
        <p14:creationId xmlns:p14="http://schemas.microsoft.com/office/powerpoint/2010/main" val="23497062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o innholdsdeler">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a:t>Klikk for å redigere tittelstil</a:t>
            </a:r>
          </a:p>
        </p:txBody>
      </p:sp>
      <p:sp>
        <p:nvSpPr>
          <p:cNvPr id="3" name="Plassholder for innhold 2"/>
          <p:cNvSpPr>
            <a:spLocks noGrp="1"/>
          </p:cNvSpPr>
          <p:nvPr>
            <p:ph sz="half" idx="1"/>
          </p:nvPr>
        </p:nvSpPr>
        <p:spPr>
          <a:xfrm>
            <a:off x="838200" y="1825625"/>
            <a:ext cx="5181600" cy="4351338"/>
          </a:xfrm>
        </p:spPr>
        <p:txBody>
          <a:bodyPr/>
          <a:lstStyle/>
          <a:p>
            <a:pPr lvl="0"/>
            <a:r>
              <a:rPr lang="nb-NO"/>
              <a:t>Rediger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innhold 3"/>
          <p:cNvSpPr>
            <a:spLocks noGrp="1"/>
          </p:cNvSpPr>
          <p:nvPr>
            <p:ph sz="half" idx="2"/>
          </p:nvPr>
        </p:nvSpPr>
        <p:spPr>
          <a:xfrm>
            <a:off x="6172200" y="1825625"/>
            <a:ext cx="5181600" cy="4351338"/>
          </a:xfrm>
        </p:spPr>
        <p:txBody>
          <a:bodyPr/>
          <a:lstStyle/>
          <a:p>
            <a:pPr lvl="0"/>
            <a:r>
              <a:rPr lang="nb-NO"/>
              <a:t>Rediger tekststiler i malen</a:t>
            </a:r>
          </a:p>
          <a:p>
            <a:pPr lvl="1"/>
            <a:r>
              <a:rPr lang="nb-NO"/>
              <a:t>Andre nivå</a:t>
            </a:r>
          </a:p>
          <a:p>
            <a:pPr lvl="2"/>
            <a:r>
              <a:rPr lang="nb-NO"/>
              <a:t>Tredje nivå</a:t>
            </a:r>
          </a:p>
          <a:p>
            <a:pPr lvl="3"/>
            <a:r>
              <a:rPr lang="nb-NO"/>
              <a:t>Fjerde nivå</a:t>
            </a:r>
          </a:p>
          <a:p>
            <a:pPr lvl="4"/>
            <a:r>
              <a:rPr lang="nb-NO"/>
              <a:t>Femte nivå</a:t>
            </a:r>
          </a:p>
        </p:txBody>
      </p:sp>
      <p:sp>
        <p:nvSpPr>
          <p:cNvPr id="5" name="Plassholder for dato 4"/>
          <p:cNvSpPr>
            <a:spLocks noGrp="1"/>
          </p:cNvSpPr>
          <p:nvPr>
            <p:ph type="dt" sz="half" idx="10"/>
          </p:nvPr>
        </p:nvSpPr>
        <p:spPr/>
        <p:txBody>
          <a:bodyPr/>
          <a:lstStyle/>
          <a:p>
            <a:fld id="{D76CCA86-9F33-4EED-8DFE-E80FC3E5D42A}" type="datetimeFigureOut">
              <a:rPr lang="nb-NO" smtClean="0"/>
              <a:t>14.03.2022</a:t>
            </a:fld>
            <a:endParaRPr lang="nb-NO"/>
          </a:p>
        </p:txBody>
      </p:sp>
      <p:sp>
        <p:nvSpPr>
          <p:cNvPr id="6" name="Plassholder for bunntekst 5"/>
          <p:cNvSpPr>
            <a:spLocks noGrp="1"/>
          </p:cNvSpPr>
          <p:nvPr>
            <p:ph type="ftr" sz="quarter" idx="11"/>
          </p:nvPr>
        </p:nvSpPr>
        <p:spPr/>
        <p:txBody>
          <a:bodyPr/>
          <a:lstStyle/>
          <a:p>
            <a:endParaRPr lang="nb-NO"/>
          </a:p>
        </p:txBody>
      </p:sp>
      <p:sp>
        <p:nvSpPr>
          <p:cNvPr id="7" name="Plassholder for lysbildenummer 6"/>
          <p:cNvSpPr>
            <a:spLocks noGrp="1"/>
          </p:cNvSpPr>
          <p:nvPr>
            <p:ph type="sldNum" sz="quarter" idx="12"/>
          </p:nvPr>
        </p:nvSpPr>
        <p:spPr/>
        <p:txBody>
          <a:bodyPr/>
          <a:lstStyle/>
          <a:p>
            <a:fld id="{BA8C8523-D229-42EF-A525-794C8B33B38E}" type="slidenum">
              <a:rPr lang="nb-NO" smtClean="0"/>
              <a:t>‹#›</a:t>
            </a:fld>
            <a:endParaRPr lang="nb-NO"/>
          </a:p>
        </p:txBody>
      </p:sp>
    </p:spTree>
    <p:extLst>
      <p:ext uri="{BB962C8B-B14F-4D97-AF65-F5344CB8AC3E}">
        <p14:creationId xmlns:p14="http://schemas.microsoft.com/office/powerpoint/2010/main" val="7697806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Sammenligning">
    <p:spTree>
      <p:nvGrpSpPr>
        <p:cNvPr id="1" name=""/>
        <p:cNvGrpSpPr/>
        <p:nvPr/>
      </p:nvGrpSpPr>
      <p:grpSpPr>
        <a:xfrm>
          <a:off x="0" y="0"/>
          <a:ext cx="0" cy="0"/>
          <a:chOff x="0" y="0"/>
          <a:chExt cx="0" cy="0"/>
        </a:xfrm>
      </p:grpSpPr>
      <p:sp>
        <p:nvSpPr>
          <p:cNvPr id="2" name="Tittel 1"/>
          <p:cNvSpPr>
            <a:spLocks noGrp="1"/>
          </p:cNvSpPr>
          <p:nvPr>
            <p:ph type="title"/>
          </p:nvPr>
        </p:nvSpPr>
        <p:spPr>
          <a:xfrm>
            <a:off x="839788" y="365125"/>
            <a:ext cx="10515600" cy="1325563"/>
          </a:xfrm>
        </p:spPr>
        <p:txBody>
          <a:bodyPr/>
          <a:lstStyle/>
          <a:p>
            <a:r>
              <a:rPr lang="nb-NO"/>
              <a:t>Klikk for å redigere tittelstil</a:t>
            </a:r>
          </a:p>
        </p:txBody>
      </p:sp>
      <p:sp>
        <p:nvSpPr>
          <p:cNvPr id="3" name="Plassholder for teks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a:t>Rediger tekststiler i malen</a:t>
            </a:r>
          </a:p>
        </p:txBody>
      </p:sp>
      <p:sp>
        <p:nvSpPr>
          <p:cNvPr id="4" name="Plassholder for innhold 3"/>
          <p:cNvSpPr>
            <a:spLocks noGrp="1"/>
          </p:cNvSpPr>
          <p:nvPr>
            <p:ph sz="half" idx="2"/>
          </p:nvPr>
        </p:nvSpPr>
        <p:spPr>
          <a:xfrm>
            <a:off x="839788" y="2505075"/>
            <a:ext cx="5157787" cy="3684588"/>
          </a:xfrm>
        </p:spPr>
        <p:txBody>
          <a:bodyPr/>
          <a:lstStyle/>
          <a:p>
            <a:pPr lvl="0"/>
            <a:r>
              <a:rPr lang="nb-NO"/>
              <a:t>Rediger tekststiler i malen</a:t>
            </a:r>
          </a:p>
          <a:p>
            <a:pPr lvl="1"/>
            <a:r>
              <a:rPr lang="nb-NO"/>
              <a:t>Andre nivå</a:t>
            </a:r>
          </a:p>
          <a:p>
            <a:pPr lvl="2"/>
            <a:r>
              <a:rPr lang="nb-NO"/>
              <a:t>Tredje nivå</a:t>
            </a:r>
          </a:p>
          <a:p>
            <a:pPr lvl="3"/>
            <a:r>
              <a:rPr lang="nb-NO"/>
              <a:t>Fjerde nivå</a:t>
            </a:r>
          </a:p>
          <a:p>
            <a:pPr lvl="4"/>
            <a:r>
              <a:rPr lang="nb-NO"/>
              <a:t>Femte nivå</a:t>
            </a:r>
          </a:p>
        </p:txBody>
      </p:sp>
      <p:sp>
        <p:nvSpPr>
          <p:cNvPr id="5" name="Plassholder for teks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a:t>Rediger tekststiler i malen</a:t>
            </a:r>
          </a:p>
        </p:txBody>
      </p:sp>
      <p:sp>
        <p:nvSpPr>
          <p:cNvPr id="6" name="Plassholder for innhold 5"/>
          <p:cNvSpPr>
            <a:spLocks noGrp="1"/>
          </p:cNvSpPr>
          <p:nvPr>
            <p:ph sz="quarter" idx="4"/>
          </p:nvPr>
        </p:nvSpPr>
        <p:spPr>
          <a:xfrm>
            <a:off x="6172200" y="2505075"/>
            <a:ext cx="5183188" cy="3684588"/>
          </a:xfrm>
        </p:spPr>
        <p:txBody>
          <a:bodyPr/>
          <a:lstStyle/>
          <a:p>
            <a:pPr lvl="0"/>
            <a:r>
              <a:rPr lang="nb-NO"/>
              <a:t>Rediger tekststiler i malen</a:t>
            </a:r>
          </a:p>
          <a:p>
            <a:pPr lvl="1"/>
            <a:r>
              <a:rPr lang="nb-NO"/>
              <a:t>Andre nivå</a:t>
            </a:r>
          </a:p>
          <a:p>
            <a:pPr lvl="2"/>
            <a:r>
              <a:rPr lang="nb-NO"/>
              <a:t>Tredje nivå</a:t>
            </a:r>
          </a:p>
          <a:p>
            <a:pPr lvl="3"/>
            <a:r>
              <a:rPr lang="nb-NO"/>
              <a:t>Fjerde nivå</a:t>
            </a:r>
          </a:p>
          <a:p>
            <a:pPr lvl="4"/>
            <a:r>
              <a:rPr lang="nb-NO"/>
              <a:t>Femte nivå</a:t>
            </a:r>
          </a:p>
        </p:txBody>
      </p:sp>
      <p:sp>
        <p:nvSpPr>
          <p:cNvPr id="7" name="Plassholder for dato 6"/>
          <p:cNvSpPr>
            <a:spLocks noGrp="1"/>
          </p:cNvSpPr>
          <p:nvPr>
            <p:ph type="dt" sz="half" idx="10"/>
          </p:nvPr>
        </p:nvSpPr>
        <p:spPr/>
        <p:txBody>
          <a:bodyPr/>
          <a:lstStyle/>
          <a:p>
            <a:fld id="{D76CCA86-9F33-4EED-8DFE-E80FC3E5D42A}" type="datetimeFigureOut">
              <a:rPr lang="nb-NO" smtClean="0"/>
              <a:t>14.03.2022</a:t>
            </a:fld>
            <a:endParaRPr lang="nb-NO"/>
          </a:p>
        </p:txBody>
      </p:sp>
      <p:sp>
        <p:nvSpPr>
          <p:cNvPr id="8" name="Plassholder for bunntekst 7"/>
          <p:cNvSpPr>
            <a:spLocks noGrp="1"/>
          </p:cNvSpPr>
          <p:nvPr>
            <p:ph type="ftr" sz="quarter" idx="11"/>
          </p:nvPr>
        </p:nvSpPr>
        <p:spPr/>
        <p:txBody>
          <a:bodyPr/>
          <a:lstStyle/>
          <a:p>
            <a:endParaRPr lang="nb-NO"/>
          </a:p>
        </p:txBody>
      </p:sp>
      <p:sp>
        <p:nvSpPr>
          <p:cNvPr id="9" name="Plassholder for lysbildenummer 8"/>
          <p:cNvSpPr>
            <a:spLocks noGrp="1"/>
          </p:cNvSpPr>
          <p:nvPr>
            <p:ph type="sldNum" sz="quarter" idx="12"/>
          </p:nvPr>
        </p:nvSpPr>
        <p:spPr/>
        <p:txBody>
          <a:bodyPr/>
          <a:lstStyle/>
          <a:p>
            <a:fld id="{BA8C8523-D229-42EF-A525-794C8B33B38E}" type="slidenum">
              <a:rPr lang="nb-NO" smtClean="0"/>
              <a:t>‹#›</a:t>
            </a:fld>
            <a:endParaRPr lang="nb-NO"/>
          </a:p>
        </p:txBody>
      </p:sp>
    </p:spTree>
    <p:extLst>
      <p:ext uri="{BB962C8B-B14F-4D97-AF65-F5344CB8AC3E}">
        <p14:creationId xmlns:p14="http://schemas.microsoft.com/office/powerpoint/2010/main" val="23338846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Bare tittel">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a:t>Klikk for å redigere tittelstil</a:t>
            </a:r>
          </a:p>
        </p:txBody>
      </p:sp>
      <p:sp>
        <p:nvSpPr>
          <p:cNvPr id="3" name="Plassholder for dato 2"/>
          <p:cNvSpPr>
            <a:spLocks noGrp="1"/>
          </p:cNvSpPr>
          <p:nvPr>
            <p:ph type="dt" sz="half" idx="10"/>
          </p:nvPr>
        </p:nvSpPr>
        <p:spPr/>
        <p:txBody>
          <a:bodyPr/>
          <a:lstStyle/>
          <a:p>
            <a:fld id="{D76CCA86-9F33-4EED-8DFE-E80FC3E5D42A}" type="datetimeFigureOut">
              <a:rPr lang="nb-NO" smtClean="0"/>
              <a:t>14.03.2022</a:t>
            </a:fld>
            <a:endParaRPr lang="nb-NO"/>
          </a:p>
        </p:txBody>
      </p:sp>
      <p:sp>
        <p:nvSpPr>
          <p:cNvPr id="4" name="Plassholder for bunntekst 3"/>
          <p:cNvSpPr>
            <a:spLocks noGrp="1"/>
          </p:cNvSpPr>
          <p:nvPr>
            <p:ph type="ftr" sz="quarter" idx="11"/>
          </p:nvPr>
        </p:nvSpPr>
        <p:spPr/>
        <p:txBody>
          <a:bodyPr/>
          <a:lstStyle/>
          <a:p>
            <a:endParaRPr lang="nb-NO"/>
          </a:p>
        </p:txBody>
      </p:sp>
      <p:sp>
        <p:nvSpPr>
          <p:cNvPr id="5" name="Plassholder for lysbildenummer 4"/>
          <p:cNvSpPr>
            <a:spLocks noGrp="1"/>
          </p:cNvSpPr>
          <p:nvPr>
            <p:ph type="sldNum" sz="quarter" idx="12"/>
          </p:nvPr>
        </p:nvSpPr>
        <p:spPr/>
        <p:txBody>
          <a:bodyPr/>
          <a:lstStyle/>
          <a:p>
            <a:fld id="{BA8C8523-D229-42EF-A525-794C8B33B38E}" type="slidenum">
              <a:rPr lang="nb-NO" smtClean="0"/>
              <a:t>‹#›</a:t>
            </a:fld>
            <a:endParaRPr lang="nb-NO"/>
          </a:p>
        </p:txBody>
      </p:sp>
    </p:spTree>
    <p:extLst>
      <p:ext uri="{BB962C8B-B14F-4D97-AF65-F5344CB8AC3E}">
        <p14:creationId xmlns:p14="http://schemas.microsoft.com/office/powerpoint/2010/main" val="28047616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t">
    <p:spTree>
      <p:nvGrpSpPr>
        <p:cNvPr id="1" name=""/>
        <p:cNvGrpSpPr/>
        <p:nvPr/>
      </p:nvGrpSpPr>
      <p:grpSpPr>
        <a:xfrm>
          <a:off x="0" y="0"/>
          <a:ext cx="0" cy="0"/>
          <a:chOff x="0" y="0"/>
          <a:chExt cx="0" cy="0"/>
        </a:xfrm>
      </p:grpSpPr>
      <p:sp>
        <p:nvSpPr>
          <p:cNvPr id="2" name="Plassholder for dato 1"/>
          <p:cNvSpPr>
            <a:spLocks noGrp="1"/>
          </p:cNvSpPr>
          <p:nvPr>
            <p:ph type="dt" sz="half" idx="10"/>
          </p:nvPr>
        </p:nvSpPr>
        <p:spPr/>
        <p:txBody>
          <a:bodyPr/>
          <a:lstStyle/>
          <a:p>
            <a:fld id="{D76CCA86-9F33-4EED-8DFE-E80FC3E5D42A}" type="datetimeFigureOut">
              <a:rPr lang="nb-NO" smtClean="0"/>
              <a:t>14.03.2022</a:t>
            </a:fld>
            <a:endParaRPr lang="nb-NO"/>
          </a:p>
        </p:txBody>
      </p:sp>
      <p:sp>
        <p:nvSpPr>
          <p:cNvPr id="3" name="Plassholder for bunntekst 2"/>
          <p:cNvSpPr>
            <a:spLocks noGrp="1"/>
          </p:cNvSpPr>
          <p:nvPr>
            <p:ph type="ftr" sz="quarter" idx="11"/>
          </p:nvPr>
        </p:nvSpPr>
        <p:spPr/>
        <p:txBody>
          <a:bodyPr/>
          <a:lstStyle/>
          <a:p>
            <a:endParaRPr lang="nb-NO"/>
          </a:p>
        </p:txBody>
      </p:sp>
      <p:sp>
        <p:nvSpPr>
          <p:cNvPr id="4" name="Plassholder for lysbildenummer 3"/>
          <p:cNvSpPr>
            <a:spLocks noGrp="1"/>
          </p:cNvSpPr>
          <p:nvPr>
            <p:ph type="sldNum" sz="quarter" idx="12"/>
          </p:nvPr>
        </p:nvSpPr>
        <p:spPr/>
        <p:txBody>
          <a:bodyPr/>
          <a:lstStyle/>
          <a:p>
            <a:fld id="{BA8C8523-D229-42EF-A525-794C8B33B38E}" type="slidenum">
              <a:rPr lang="nb-NO" smtClean="0"/>
              <a:t>‹#›</a:t>
            </a:fld>
            <a:endParaRPr lang="nb-NO"/>
          </a:p>
        </p:txBody>
      </p:sp>
    </p:spTree>
    <p:extLst>
      <p:ext uri="{BB962C8B-B14F-4D97-AF65-F5344CB8AC3E}">
        <p14:creationId xmlns:p14="http://schemas.microsoft.com/office/powerpoint/2010/main" val="34517686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nhold med tekst">
    <p:spTree>
      <p:nvGrpSpPr>
        <p:cNvPr id="1" name=""/>
        <p:cNvGrpSpPr/>
        <p:nvPr/>
      </p:nvGrpSpPr>
      <p:grpSpPr>
        <a:xfrm>
          <a:off x="0" y="0"/>
          <a:ext cx="0" cy="0"/>
          <a:chOff x="0" y="0"/>
          <a:chExt cx="0" cy="0"/>
        </a:xfrm>
      </p:grpSpPr>
      <p:sp>
        <p:nvSpPr>
          <p:cNvPr id="2" name="Tittel 1"/>
          <p:cNvSpPr>
            <a:spLocks noGrp="1"/>
          </p:cNvSpPr>
          <p:nvPr>
            <p:ph type="title"/>
          </p:nvPr>
        </p:nvSpPr>
        <p:spPr>
          <a:xfrm>
            <a:off x="839788" y="457200"/>
            <a:ext cx="3932237" cy="1600200"/>
          </a:xfrm>
        </p:spPr>
        <p:txBody>
          <a:bodyPr anchor="b"/>
          <a:lstStyle>
            <a:lvl1pPr>
              <a:defRPr sz="3200"/>
            </a:lvl1pPr>
          </a:lstStyle>
          <a:p>
            <a:r>
              <a:rPr lang="nb-NO"/>
              <a:t>Klikk for å redigere tittelstil</a:t>
            </a:r>
          </a:p>
        </p:txBody>
      </p:sp>
      <p:sp>
        <p:nvSpPr>
          <p:cNvPr id="3" name="Plassholder for innhold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b-NO"/>
              <a:t>Rediger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teks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b-NO"/>
              <a:t>Rediger tekststiler i malen</a:t>
            </a:r>
          </a:p>
        </p:txBody>
      </p:sp>
      <p:sp>
        <p:nvSpPr>
          <p:cNvPr id="5" name="Plassholder for dato 4"/>
          <p:cNvSpPr>
            <a:spLocks noGrp="1"/>
          </p:cNvSpPr>
          <p:nvPr>
            <p:ph type="dt" sz="half" idx="10"/>
          </p:nvPr>
        </p:nvSpPr>
        <p:spPr/>
        <p:txBody>
          <a:bodyPr/>
          <a:lstStyle/>
          <a:p>
            <a:fld id="{D76CCA86-9F33-4EED-8DFE-E80FC3E5D42A}" type="datetimeFigureOut">
              <a:rPr lang="nb-NO" smtClean="0"/>
              <a:t>14.03.2022</a:t>
            </a:fld>
            <a:endParaRPr lang="nb-NO"/>
          </a:p>
        </p:txBody>
      </p:sp>
      <p:sp>
        <p:nvSpPr>
          <p:cNvPr id="6" name="Plassholder for bunntekst 5"/>
          <p:cNvSpPr>
            <a:spLocks noGrp="1"/>
          </p:cNvSpPr>
          <p:nvPr>
            <p:ph type="ftr" sz="quarter" idx="11"/>
          </p:nvPr>
        </p:nvSpPr>
        <p:spPr/>
        <p:txBody>
          <a:bodyPr/>
          <a:lstStyle/>
          <a:p>
            <a:endParaRPr lang="nb-NO"/>
          </a:p>
        </p:txBody>
      </p:sp>
      <p:sp>
        <p:nvSpPr>
          <p:cNvPr id="7" name="Plassholder for lysbildenummer 6"/>
          <p:cNvSpPr>
            <a:spLocks noGrp="1"/>
          </p:cNvSpPr>
          <p:nvPr>
            <p:ph type="sldNum" sz="quarter" idx="12"/>
          </p:nvPr>
        </p:nvSpPr>
        <p:spPr/>
        <p:txBody>
          <a:bodyPr/>
          <a:lstStyle/>
          <a:p>
            <a:fld id="{BA8C8523-D229-42EF-A525-794C8B33B38E}" type="slidenum">
              <a:rPr lang="nb-NO" smtClean="0"/>
              <a:t>‹#›</a:t>
            </a:fld>
            <a:endParaRPr lang="nb-NO"/>
          </a:p>
        </p:txBody>
      </p:sp>
    </p:spTree>
    <p:extLst>
      <p:ext uri="{BB962C8B-B14F-4D97-AF65-F5344CB8AC3E}">
        <p14:creationId xmlns:p14="http://schemas.microsoft.com/office/powerpoint/2010/main" val="32764378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e med tekst">
    <p:spTree>
      <p:nvGrpSpPr>
        <p:cNvPr id="1" name=""/>
        <p:cNvGrpSpPr/>
        <p:nvPr/>
      </p:nvGrpSpPr>
      <p:grpSpPr>
        <a:xfrm>
          <a:off x="0" y="0"/>
          <a:ext cx="0" cy="0"/>
          <a:chOff x="0" y="0"/>
          <a:chExt cx="0" cy="0"/>
        </a:xfrm>
      </p:grpSpPr>
      <p:sp>
        <p:nvSpPr>
          <p:cNvPr id="2" name="Tittel 1"/>
          <p:cNvSpPr>
            <a:spLocks noGrp="1"/>
          </p:cNvSpPr>
          <p:nvPr>
            <p:ph type="title"/>
          </p:nvPr>
        </p:nvSpPr>
        <p:spPr>
          <a:xfrm>
            <a:off x="839788" y="457200"/>
            <a:ext cx="3932237" cy="1600200"/>
          </a:xfrm>
        </p:spPr>
        <p:txBody>
          <a:bodyPr anchor="b"/>
          <a:lstStyle>
            <a:lvl1pPr>
              <a:defRPr sz="3200"/>
            </a:lvl1pPr>
          </a:lstStyle>
          <a:p>
            <a:r>
              <a:rPr lang="nb-NO"/>
              <a:t>Klikk for å redigere tittelstil</a:t>
            </a:r>
          </a:p>
        </p:txBody>
      </p:sp>
      <p:sp>
        <p:nvSpPr>
          <p:cNvPr id="3" name="Plassholder for bild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b-NO"/>
          </a:p>
        </p:txBody>
      </p:sp>
      <p:sp>
        <p:nvSpPr>
          <p:cNvPr id="4" name="Plassholder for teks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b-NO"/>
              <a:t>Rediger tekststiler i malen</a:t>
            </a:r>
          </a:p>
        </p:txBody>
      </p:sp>
      <p:sp>
        <p:nvSpPr>
          <p:cNvPr id="5" name="Plassholder for dato 4"/>
          <p:cNvSpPr>
            <a:spLocks noGrp="1"/>
          </p:cNvSpPr>
          <p:nvPr>
            <p:ph type="dt" sz="half" idx="10"/>
          </p:nvPr>
        </p:nvSpPr>
        <p:spPr/>
        <p:txBody>
          <a:bodyPr/>
          <a:lstStyle/>
          <a:p>
            <a:fld id="{D76CCA86-9F33-4EED-8DFE-E80FC3E5D42A}" type="datetimeFigureOut">
              <a:rPr lang="nb-NO" smtClean="0"/>
              <a:t>14.03.2022</a:t>
            </a:fld>
            <a:endParaRPr lang="nb-NO"/>
          </a:p>
        </p:txBody>
      </p:sp>
      <p:sp>
        <p:nvSpPr>
          <p:cNvPr id="6" name="Plassholder for bunntekst 5"/>
          <p:cNvSpPr>
            <a:spLocks noGrp="1"/>
          </p:cNvSpPr>
          <p:nvPr>
            <p:ph type="ftr" sz="quarter" idx="11"/>
          </p:nvPr>
        </p:nvSpPr>
        <p:spPr/>
        <p:txBody>
          <a:bodyPr/>
          <a:lstStyle/>
          <a:p>
            <a:endParaRPr lang="nb-NO"/>
          </a:p>
        </p:txBody>
      </p:sp>
      <p:sp>
        <p:nvSpPr>
          <p:cNvPr id="7" name="Plassholder for lysbildenummer 6"/>
          <p:cNvSpPr>
            <a:spLocks noGrp="1"/>
          </p:cNvSpPr>
          <p:nvPr>
            <p:ph type="sldNum" sz="quarter" idx="12"/>
          </p:nvPr>
        </p:nvSpPr>
        <p:spPr/>
        <p:txBody>
          <a:bodyPr/>
          <a:lstStyle/>
          <a:p>
            <a:fld id="{BA8C8523-D229-42EF-A525-794C8B33B38E}" type="slidenum">
              <a:rPr lang="nb-NO" smtClean="0"/>
              <a:t>‹#›</a:t>
            </a:fld>
            <a:endParaRPr lang="nb-NO"/>
          </a:p>
        </p:txBody>
      </p:sp>
    </p:spTree>
    <p:extLst>
      <p:ext uri="{BB962C8B-B14F-4D97-AF65-F5344CB8AC3E}">
        <p14:creationId xmlns:p14="http://schemas.microsoft.com/office/powerpoint/2010/main" val="27179267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ssholder for tittel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nb-NO"/>
              <a:t>Klikk for å redigere tittelstil</a:t>
            </a:r>
          </a:p>
        </p:txBody>
      </p:sp>
      <p:sp>
        <p:nvSpPr>
          <p:cNvPr id="3" name="Plassholder for teks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b-NO"/>
              <a:t>Rediger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dato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76CCA86-9F33-4EED-8DFE-E80FC3E5D42A}" type="datetimeFigureOut">
              <a:rPr lang="nb-NO" smtClean="0"/>
              <a:t>14.03.2022</a:t>
            </a:fld>
            <a:endParaRPr lang="nb-NO"/>
          </a:p>
        </p:txBody>
      </p:sp>
      <p:sp>
        <p:nvSpPr>
          <p:cNvPr id="5" name="Plassholder for bunntekst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b-NO"/>
          </a:p>
        </p:txBody>
      </p:sp>
      <p:sp>
        <p:nvSpPr>
          <p:cNvPr id="6" name="Plassholder for lysbildenumm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A8C8523-D229-42EF-A525-794C8B33B38E}" type="slidenum">
              <a:rPr lang="nb-NO" smtClean="0"/>
              <a:t>‹#›</a:t>
            </a:fld>
            <a:endParaRPr lang="nb-NO"/>
          </a:p>
        </p:txBody>
      </p:sp>
    </p:spTree>
    <p:extLst>
      <p:ext uri="{BB962C8B-B14F-4D97-AF65-F5344CB8AC3E}">
        <p14:creationId xmlns:p14="http://schemas.microsoft.com/office/powerpoint/2010/main" val="40269935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b-N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7.xml"/><Relationship Id="rId4" Type="http://schemas.openxmlformats.org/officeDocument/2006/relationships/image" Target="../media/image7.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 name="TekstSylinder 47"/>
          <p:cNvSpPr txBox="1"/>
          <p:nvPr/>
        </p:nvSpPr>
        <p:spPr>
          <a:xfrm>
            <a:off x="3245531" y="3000076"/>
            <a:ext cx="2169880" cy="1097865"/>
          </a:xfrm>
          <a:prstGeom prst="rect">
            <a:avLst/>
          </a:prstGeom>
          <a:noFill/>
        </p:spPr>
        <p:txBody>
          <a:bodyPr wrap="square" rtlCol="0">
            <a:spAutoFit/>
          </a:bodyPr>
          <a:lstStyle/>
          <a:p>
            <a:pPr>
              <a:lnSpc>
                <a:spcPct val="110000"/>
              </a:lnSpc>
            </a:pPr>
            <a:r>
              <a:rPr lang="nb-NO" sz="1200" dirty="0"/>
              <a:t>Hverdager: </a:t>
            </a:r>
          </a:p>
          <a:p>
            <a:pPr>
              <a:lnSpc>
                <a:spcPct val="110000"/>
              </a:lnSpc>
            </a:pPr>
            <a:r>
              <a:rPr lang="nb-NO" sz="1200" b="1" dirty="0"/>
              <a:t>kl.12- 14 og kl.17-19</a:t>
            </a:r>
          </a:p>
          <a:p>
            <a:pPr>
              <a:lnSpc>
                <a:spcPct val="110000"/>
              </a:lnSpc>
            </a:pPr>
            <a:endParaRPr lang="nb-NO" sz="1200" dirty="0"/>
          </a:p>
          <a:p>
            <a:pPr>
              <a:lnSpc>
                <a:spcPct val="110000"/>
              </a:lnSpc>
            </a:pPr>
            <a:r>
              <a:rPr lang="nb-NO" sz="1200" dirty="0"/>
              <a:t>Administrasjonens kjernetid er hverdager mellom kl. 09 og 14</a:t>
            </a:r>
            <a:endParaRPr lang="en-US" sz="1200" dirty="0"/>
          </a:p>
        </p:txBody>
      </p:sp>
      <p:sp>
        <p:nvSpPr>
          <p:cNvPr id="41" name="TekstSylinder 40"/>
          <p:cNvSpPr txBox="1"/>
          <p:nvPr/>
        </p:nvSpPr>
        <p:spPr>
          <a:xfrm>
            <a:off x="6288446" y="633577"/>
            <a:ext cx="3683245" cy="1015663"/>
          </a:xfrm>
          <a:prstGeom prst="rect">
            <a:avLst/>
          </a:prstGeom>
          <a:noFill/>
        </p:spPr>
        <p:txBody>
          <a:bodyPr wrap="square" rtlCol="0">
            <a:spAutoFit/>
          </a:bodyPr>
          <a:lstStyle/>
          <a:p>
            <a:r>
              <a:rPr lang="nb-NO" sz="2000" b="1" dirty="0">
                <a:solidFill>
                  <a:srgbClr val="2B504E"/>
                </a:solidFill>
                <a:latin typeface="Century Gothic" panose="020B0502020202020204" pitchFamily="34" charset="0"/>
              </a:rPr>
              <a:t>Sentrumsykehjemmene</a:t>
            </a:r>
          </a:p>
          <a:p>
            <a:r>
              <a:rPr lang="nb-NO" sz="2000" b="1" dirty="0">
                <a:solidFill>
                  <a:srgbClr val="2B504E"/>
                </a:solidFill>
                <a:latin typeface="Century Gothic" panose="020B0502020202020204" pitchFamily="34" charset="0"/>
              </a:rPr>
              <a:t>Avd. Engensenteret korttid,</a:t>
            </a:r>
          </a:p>
          <a:p>
            <a:r>
              <a:rPr lang="nb-NO" sz="2000" b="1" dirty="0">
                <a:solidFill>
                  <a:srgbClr val="2B504E"/>
                </a:solidFill>
                <a:latin typeface="Century Gothic" panose="020B0502020202020204" pitchFamily="34" charset="0"/>
              </a:rPr>
              <a:t>B1 og B2</a:t>
            </a:r>
          </a:p>
        </p:txBody>
      </p:sp>
      <p:sp>
        <p:nvSpPr>
          <p:cNvPr id="43" name="TekstSylinder 42"/>
          <p:cNvSpPr txBox="1"/>
          <p:nvPr/>
        </p:nvSpPr>
        <p:spPr>
          <a:xfrm>
            <a:off x="9100831" y="5082180"/>
            <a:ext cx="2782557" cy="1436158"/>
          </a:xfrm>
          <a:prstGeom prst="rect">
            <a:avLst/>
          </a:prstGeom>
          <a:noFill/>
          <a:ln>
            <a:noFill/>
          </a:ln>
        </p:spPr>
        <p:txBody>
          <a:bodyPr wrap="square" rtlCol="0">
            <a:noAutofit/>
          </a:bodyPr>
          <a:lstStyle/>
          <a:p>
            <a:pPr>
              <a:lnSpc>
                <a:spcPct val="110000"/>
              </a:lnSpc>
            </a:pPr>
            <a:r>
              <a:rPr lang="nb-NO" sz="1000" dirty="0">
                <a:cs typeface="Arial" panose="020B0604020202020204" pitchFamily="34" charset="0"/>
              </a:rPr>
              <a:t>Engensenteret  er en del av Sentrumsykehjemmene. </a:t>
            </a:r>
          </a:p>
          <a:p>
            <a:pPr>
              <a:lnSpc>
                <a:spcPct val="110000"/>
              </a:lnSpc>
            </a:pPr>
            <a:r>
              <a:rPr lang="nb-NO" sz="1000" dirty="0">
                <a:cs typeface="Arial" panose="020B0604020202020204" pitchFamily="34" charset="0"/>
              </a:rPr>
              <a:t>Engensenteret er det  to korttidsavdelinger med til sammen 54 sengeplasser fordelt på to etasjer.  </a:t>
            </a:r>
          </a:p>
          <a:p>
            <a:pPr>
              <a:lnSpc>
                <a:spcPct val="110000"/>
              </a:lnSpc>
            </a:pPr>
            <a:r>
              <a:rPr lang="nb-NO" sz="1000" dirty="0">
                <a:cs typeface="Arial" panose="020B0604020202020204" pitchFamily="34" charset="0"/>
              </a:rPr>
              <a:t>I avdelingene har vi fokus på ro, trygghet, hyggelig samvær og individuell oppfølging.</a:t>
            </a:r>
          </a:p>
          <a:p>
            <a:endParaRPr lang="nb-NO" sz="1000" dirty="0">
              <a:cs typeface="Arial" panose="020B0604020202020204" pitchFamily="34" charset="0"/>
            </a:endParaRPr>
          </a:p>
        </p:txBody>
      </p:sp>
      <p:sp>
        <p:nvSpPr>
          <p:cNvPr id="45" name="Rektangel 44"/>
          <p:cNvSpPr/>
          <p:nvPr/>
        </p:nvSpPr>
        <p:spPr>
          <a:xfrm>
            <a:off x="988965" y="2951915"/>
            <a:ext cx="1012511" cy="430887"/>
          </a:xfrm>
          <a:prstGeom prst="rect">
            <a:avLst/>
          </a:prstGeom>
          <a:noFill/>
        </p:spPr>
        <p:txBody>
          <a:bodyPr wrap="square">
            <a:spAutoFit/>
          </a:bodyPr>
          <a:lstStyle/>
          <a:p>
            <a:pPr>
              <a:lnSpc>
                <a:spcPct val="110000"/>
              </a:lnSpc>
            </a:pPr>
            <a:r>
              <a:rPr lang="nb-NO" sz="1000" dirty="0">
                <a:cs typeface="Arial" panose="020B0604020202020204" pitchFamily="34" charset="0"/>
              </a:rPr>
              <a:t>Teatergaten 43</a:t>
            </a:r>
          </a:p>
          <a:p>
            <a:pPr>
              <a:lnSpc>
                <a:spcPct val="110000"/>
              </a:lnSpc>
            </a:pPr>
            <a:r>
              <a:rPr lang="nb-NO" sz="1000" dirty="0">
                <a:cs typeface="Arial" panose="020B0604020202020204" pitchFamily="34" charset="0"/>
              </a:rPr>
              <a:t>5010 Bergen</a:t>
            </a:r>
          </a:p>
        </p:txBody>
      </p:sp>
      <p:sp>
        <p:nvSpPr>
          <p:cNvPr id="46" name="Rektangel 45"/>
          <p:cNvSpPr/>
          <p:nvPr/>
        </p:nvSpPr>
        <p:spPr>
          <a:xfrm>
            <a:off x="207998" y="3429001"/>
            <a:ext cx="988963" cy="2462213"/>
          </a:xfrm>
          <a:prstGeom prst="rect">
            <a:avLst/>
          </a:prstGeom>
        </p:spPr>
        <p:txBody>
          <a:bodyPr wrap="square">
            <a:spAutoFit/>
          </a:bodyPr>
          <a:lstStyle/>
          <a:p>
            <a:pPr>
              <a:lnSpc>
                <a:spcPct val="110000"/>
              </a:lnSpc>
            </a:pPr>
            <a:r>
              <a:rPr lang="nb-NO" sz="1000" b="1" i="1" u="sng" dirty="0">
                <a:cs typeface="Arial" panose="020B0604020202020204" pitchFamily="34" charset="0"/>
              </a:rPr>
              <a:t>Avdeling  B1</a:t>
            </a:r>
            <a:r>
              <a:rPr lang="nb-NO" sz="1000" b="1" i="1" dirty="0">
                <a:cs typeface="Arial" panose="020B0604020202020204" pitchFamily="34" charset="0"/>
              </a:rPr>
              <a:t>:</a:t>
            </a:r>
          </a:p>
          <a:p>
            <a:pPr>
              <a:lnSpc>
                <a:spcPct val="110000"/>
              </a:lnSpc>
            </a:pPr>
            <a:r>
              <a:rPr lang="nb-NO" sz="1000" b="1" dirty="0">
                <a:cs typeface="Arial" panose="020B0604020202020204" pitchFamily="34" charset="0"/>
              </a:rPr>
              <a:t>Vakttelefon B1</a:t>
            </a:r>
          </a:p>
          <a:p>
            <a:pPr>
              <a:lnSpc>
                <a:spcPct val="110000"/>
              </a:lnSpc>
            </a:pPr>
            <a:r>
              <a:rPr lang="nb-NO" sz="1000" b="1" i="1" dirty="0">
                <a:cs typeface="Arial" panose="020B0604020202020204" pitchFamily="34" charset="0"/>
              </a:rPr>
              <a:t>Avdelingsleder</a:t>
            </a:r>
          </a:p>
          <a:p>
            <a:pPr>
              <a:lnSpc>
                <a:spcPct val="110000"/>
              </a:lnSpc>
            </a:pPr>
            <a:endParaRPr lang="nb-NO" sz="1000" b="1" dirty="0">
              <a:cs typeface="Arial" panose="020B0604020202020204" pitchFamily="34" charset="0"/>
            </a:endParaRPr>
          </a:p>
          <a:p>
            <a:pPr>
              <a:lnSpc>
                <a:spcPct val="110000"/>
              </a:lnSpc>
            </a:pPr>
            <a:r>
              <a:rPr lang="nb-NO" sz="1000" b="1" dirty="0">
                <a:cs typeface="Arial" panose="020B0604020202020204" pitchFamily="34" charset="0"/>
              </a:rPr>
              <a:t>Fagleder B1 </a:t>
            </a:r>
            <a:endParaRPr lang="nb-NO" sz="1000" b="1" dirty="0">
              <a:solidFill>
                <a:prstClr val="black"/>
              </a:solidFill>
              <a:cs typeface="Arial" panose="020B0604020202020204" pitchFamily="34" charset="0"/>
            </a:endParaRPr>
          </a:p>
          <a:p>
            <a:pPr algn="ctr">
              <a:lnSpc>
                <a:spcPct val="110000"/>
              </a:lnSpc>
            </a:pPr>
            <a:endParaRPr lang="nb-NO" sz="1000" b="1" i="1" u="sng" dirty="0">
              <a:cs typeface="Arial" panose="020B0604020202020204" pitchFamily="34" charset="0"/>
            </a:endParaRPr>
          </a:p>
          <a:p>
            <a:pPr>
              <a:lnSpc>
                <a:spcPct val="110000"/>
              </a:lnSpc>
            </a:pPr>
            <a:r>
              <a:rPr lang="nb-NO" sz="1000" b="1" i="1" u="sng" dirty="0">
                <a:cs typeface="Arial" panose="020B0604020202020204" pitchFamily="34" charset="0"/>
              </a:rPr>
              <a:t>Avdeling  B2:</a:t>
            </a:r>
          </a:p>
          <a:p>
            <a:pPr lvl="0">
              <a:lnSpc>
                <a:spcPct val="110000"/>
              </a:lnSpc>
            </a:pPr>
            <a:r>
              <a:rPr lang="nb-NO" sz="1000" b="1" i="1" dirty="0">
                <a:solidFill>
                  <a:prstClr val="black"/>
                </a:solidFill>
                <a:cs typeface="Arial" panose="020B0604020202020204" pitchFamily="34" charset="0"/>
              </a:rPr>
              <a:t>Vakttelefon B2  </a:t>
            </a:r>
          </a:p>
          <a:p>
            <a:pPr lvl="0">
              <a:lnSpc>
                <a:spcPct val="110000"/>
              </a:lnSpc>
            </a:pPr>
            <a:r>
              <a:rPr lang="nb-NO" sz="1000" b="1" i="1" dirty="0">
                <a:solidFill>
                  <a:prstClr val="black"/>
                </a:solidFill>
                <a:cs typeface="Arial" panose="020B0604020202020204" pitchFamily="34" charset="0"/>
              </a:rPr>
              <a:t>Avdelingsleder </a:t>
            </a:r>
          </a:p>
          <a:p>
            <a:pPr lvl="0">
              <a:lnSpc>
                <a:spcPct val="110000"/>
              </a:lnSpc>
            </a:pPr>
            <a:endParaRPr lang="nb-NO" sz="1000" b="1" i="1" dirty="0">
              <a:solidFill>
                <a:prstClr val="black"/>
              </a:solidFill>
              <a:cs typeface="Arial" panose="020B0604020202020204" pitchFamily="34" charset="0"/>
            </a:endParaRPr>
          </a:p>
          <a:p>
            <a:pPr lvl="0">
              <a:lnSpc>
                <a:spcPct val="110000"/>
              </a:lnSpc>
            </a:pPr>
            <a:r>
              <a:rPr lang="nb-NO" sz="1000" b="1" dirty="0">
                <a:solidFill>
                  <a:prstClr val="black"/>
                </a:solidFill>
                <a:cs typeface="Arial" panose="020B0604020202020204" pitchFamily="34" charset="0"/>
              </a:rPr>
              <a:t>Fagleder B2:</a:t>
            </a:r>
          </a:p>
          <a:p>
            <a:pPr>
              <a:lnSpc>
                <a:spcPct val="110000"/>
              </a:lnSpc>
            </a:pPr>
            <a:endParaRPr lang="nb-NO" sz="1000" i="1" dirty="0">
              <a:cs typeface="Arial" panose="020B0604020202020204" pitchFamily="34" charset="0"/>
            </a:endParaRPr>
          </a:p>
          <a:p>
            <a:pPr>
              <a:lnSpc>
                <a:spcPct val="110000"/>
              </a:lnSpc>
            </a:pPr>
            <a:r>
              <a:rPr lang="nb-NO" sz="1000" i="1" dirty="0">
                <a:cs typeface="Arial" panose="020B0604020202020204" pitchFamily="34" charset="0"/>
              </a:rPr>
              <a:t>:</a:t>
            </a:r>
          </a:p>
          <a:p>
            <a:pPr>
              <a:lnSpc>
                <a:spcPct val="110000"/>
              </a:lnSpc>
            </a:pPr>
            <a:endParaRPr lang="nb-NO" sz="1000" dirty="0">
              <a:cs typeface="Arial" panose="020B0604020202020204" pitchFamily="34" charset="0"/>
            </a:endParaRPr>
          </a:p>
        </p:txBody>
      </p:sp>
      <p:sp>
        <p:nvSpPr>
          <p:cNvPr id="47" name="Rektangel 46"/>
          <p:cNvSpPr/>
          <p:nvPr/>
        </p:nvSpPr>
        <p:spPr>
          <a:xfrm>
            <a:off x="1149118" y="3429000"/>
            <a:ext cx="1517276" cy="2800767"/>
          </a:xfrm>
          <a:prstGeom prst="rect">
            <a:avLst/>
          </a:prstGeom>
          <a:noFill/>
        </p:spPr>
        <p:txBody>
          <a:bodyPr wrap="square">
            <a:spAutoFit/>
          </a:bodyPr>
          <a:lstStyle/>
          <a:p>
            <a:pPr>
              <a:lnSpc>
                <a:spcPct val="110000"/>
              </a:lnSpc>
            </a:pPr>
            <a:r>
              <a:rPr lang="nb-NO" sz="1000" b="1" dirty="0">
                <a:cs typeface="Arial" panose="020B0604020202020204" pitchFamily="34" charset="0"/>
              </a:rPr>
              <a:t> </a:t>
            </a:r>
          </a:p>
          <a:p>
            <a:pPr>
              <a:lnSpc>
                <a:spcPct val="110000"/>
              </a:lnSpc>
            </a:pPr>
            <a:r>
              <a:rPr lang="nb-NO" sz="1000" b="1" dirty="0">
                <a:cs typeface="Arial" panose="020B0604020202020204" pitchFamily="34" charset="0"/>
              </a:rPr>
              <a:t> Avd. 5569200</a:t>
            </a:r>
          </a:p>
          <a:p>
            <a:pPr>
              <a:lnSpc>
                <a:spcPct val="110000"/>
              </a:lnSpc>
            </a:pPr>
            <a:r>
              <a:rPr lang="nb-NO" sz="1000" b="1" dirty="0">
                <a:cs typeface="Arial" panose="020B0604020202020204" pitchFamily="34" charset="0"/>
              </a:rPr>
              <a:t> Nina Irene Ytrenes </a:t>
            </a:r>
          </a:p>
          <a:p>
            <a:pPr>
              <a:lnSpc>
                <a:spcPct val="110000"/>
              </a:lnSpc>
            </a:pPr>
            <a:r>
              <a:rPr lang="nb-NO" sz="1000" b="1" dirty="0">
                <a:cs typeface="Arial" panose="020B0604020202020204" pitchFamily="34" charset="0"/>
              </a:rPr>
              <a:t> telefon:55569037</a:t>
            </a:r>
          </a:p>
          <a:p>
            <a:pPr>
              <a:lnSpc>
                <a:spcPct val="110000"/>
              </a:lnSpc>
            </a:pPr>
            <a:r>
              <a:rPr lang="nb-NO" sz="1000" b="1" dirty="0">
                <a:cs typeface="Arial" panose="020B0604020202020204" pitchFamily="34" charset="0"/>
              </a:rPr>
              <a:t> Hanne Rindarøy</a:t>
            </a:r>
          </a:p>
          <a:p>
            <a:pPr>
              <a:lnSpc>
                <a:spcPct val="110000"/>
              </a:lnSpc>
            </a:pPr>
            <a:endParaRPr lang="nb-NO" sz="1000" b="1" dirty="0">
              <a:cs typeface="Arial" panose="020B0604020202020204" pitchFamily="34" charset="0"/>
            </a:endParaRPr>
          </a:p>
          <a:p>
            <a:pPr>
              <a:lnSpc>
                <a:spcPct val="110000"/>
              </a:lnSpc>
            </a:pPr>
            <a:r>
              <a:rPr lang="nb-NO" sz="1000" b="1" dirty="0">
                <a:cs typeface="Arial" panose="020B0604020202020204" pitchFamily="34" charset="0"/>
              </a:rPr>
              <a:t>      </a:t>
            </a:r>
          </a:p>
          <a:p>
            <a:pPr>
              <a:lnSpc>
                <a:spcPct val="110000"/>
              </a:lnSpc>
            </a:pPr>
            <a:r>
              <a:rPr lang="nb-NO" sz="1000" b="1" dirty="0">
                <a:cs typeface="Arial" panose="020B0604020202020204" pitchFamily="34" charset="0"/>
              </a:rPr>
              <a:t>Avd. 55569047</a:t>
            </a:r>
          </a:p>
          <a:p>
            <a:pPr>
              <a:lnSpc>
                <a:spcPct val="110000"/>
              </a:lnSpc>
            </a:pPr>
            <a:r>
              <a:rPr lang="nb-NO" sz="1000" b="1" dirty="0">
                <a:cs typeface="Arial" panose="020B0604020202020204" pitchFamily="34" charset="0"/>
              </a:rPr>
              <a:t>Lilly Erdmann </a:t>
            </a:r>
          </a:p>
          <a:p>
            <a:pPr>
              <a:lnSpc>
                <a:spcPct val="110000"/>
              </a:lnSpc>
            </a:pPr>
            <a:r>
              <a:rPr lang="nb-NO" sz="1000" b="1" dirty="0">
                <a:cs typeface="Arial" panose="020B0604020202020204" pitchFamily="34" charset="0"/>
              </a:rPr>
              <a:t> telefon: 55569046</a:t>
            </a:r>
          </a:p>
          <a:p>
            <a:pPr>
              <a:lnSpc>
                <a:spcPct val="110000"/>
              </a:lnSpc>
            </a:pPr>
            <a:r>
              <a:rPr lang="nb-NO" sz="1000" b="1" dirty="0">
                <a:cs typeface="Arial" panose="020B0604020202020204" pitchFamily="34" charset="0"/>
              </a:rPr>
              <a:t>Ida Zachariassen </a:t>
            </a:r>
          </a:p>
          <a:p>
            <a:pPr>
              <a:lnSpc>
                <a:spcPct val="110000"/>
              </a:lnSpc>
            </a:pPr>
            <a:endParaRPr lang="nb-NO" sz="1000" dirty="0">
              <a:cs typeface="Arial" panose="020B0604020202020204" pitchFamily="34" charset="0"/>
            </a:endParaRPr>
          </a:p>
          <a:p>
            <a:pPr>
              <a:lnSpc>
                <a:spcPct val="110000"/>
              </a:lnSpc>
            </a:pPr>
            <a:endParaRPr lang="nb-NO" sz="1000" dirty="0">
              <a:cs typeface="Arial" panose="020B0604020202020204" pitchFamily="34" charset="0"/>
            </a:endParaRPr>
          </a:p>
          <a:p>
            <a:pPr>
              <a:lnSpc>
                <a:spcPct val="110000"/>
              </a:lnSpc>
            </a:pPr>
            <a:endParaRPr lang="nb-NO" sz="1000" dirty="0">
              <a:cs typeface="Arial" panose="020B0604020202020204" pitchFamily="34" charset="0"/>
            </a:endParaRPr>
          </a:p>
          <a:p>
            <a:pPr>
              <a:lnSpc>
                <a:spcPct val="110000"/>
              </a:lnSpc>
            </a:pPr>
            <a:endParaRPr lang="nb-NO" sz="1000" dirty="0">
              <a:cs typeface="Arial" panose="020B0604020202020204" pitchFamily="34" charset="0"/>
            </a:endParaRPr>
          </a:p>
          <a:p>
            <a:pPr>
              <a:lnSpc>
                <a:spcPct val="110000"/>
              </a:lnSpc>
            </a:pPr>
            <a:endParaRPr lang="nb-NO" sz="1000" dirty="0">
              <a:cs typeface="Arial" panose="020B0604020202020204" pitchFamily="34" charset="0"/>
            </a:endParaRPr>
          </a:p>
        </p:txBody>
      </p:sp>
      <p:pic>
        <p:nvPicPr>
          <p:cNvPr id="5" name="Plassholder for bilde 4">
            <a:extLst>
              <a:ext uri="{FF2B5EF4-FFF2-40B4-BE49-F238E27FC236}">
                <a16:creationId xmlns:a16="http://schemas.microsoft.com/office/drawing/2014/main" id="{12B98B05-55BD-41E1-92A8-86A7FC5CA74B}"/>
              </a:ext>
            </a:extLst>
          </p:cNvPr>
          <p:cNvPicPr>
            <a:picLocks noGrp="1" noChangeAspect="1"/>
          </p:cNvPicPr>
          <p:nvPr>
            <p:ph type="pic" sz="quarter" idx="10"/>
          </p:nvPr>
        </p:nvPicPr>
        <p:blipFill>
          <a:blip r:embed="rId2"/>
          <a:srcRect l="11497" r="11497"/>
          <a:stretch>
            <a:fillRect/>
          </a:stretch>
        </p:blipFill>
        <p:spPr>
          <a:xfrm>
            <a:off x="424669" y="471701"/>
            <a:ext cx="5222634" cy="2087049"/>
          </a:xfrm>
          <a:prstGeom prst="rect">
            <a:avLst/>
          </a:prstGeom>
        </p:spPr>
      </p:pic>
      <p:sp>
        <p:nvSpPr>
          <p:cNvPr id="2" name="Rektangel 1"/>
          <p:cNvSpPr/>
          <p:nvPr/>
        </p:nvSpPr>
        <p:spPr>
          <a:xfrm>
            <a:off x="5240637" y="3230484"/>
            <a:ext cx="237566" cy="397032"/>
          </a:xfrm>
          <a:prstGeom prst="rect">
            <a:avLst/>
          </a:prstGeom>
        </p:spPr>
        <p:txBody>
          <a:bodyPr wrap="none">
            <a:spAutoFit/>
          </a:bodyPr>
          <a:lstStyle/>
          <a:p>
            <a:pPr>
              <a:lnSpc>
                <a:spcPct val="110000"/>
              </a:lnSpc>
            </a:pPr>
            <a:r>
              <a:rPr lang="nb-NO" dirty="0">
                <a:cs typeface="Arial" panose="020B0604020202020204" pitchFamily="34" charset="0"/>
              </a:rPr>
              <a:t> </a:t>
            </a:r>
          </a:p>
        </p:txBody>
      </p:sp>
    </p:spTree>
    <p:extLst>
      <p:ext uri="{BB962C8B-B14F-4D97-AF65-F5344CB8AC3E}">
        <p14:creationId xmlns:p14="http://schemas.microsoft.com/office/powerpoint/2010/main" val="828655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ktangel 1"/>
          <p:cNvSpPr/>
          <p:nvPr/>
        </p:nvSpPr>
        <p:spPr>
          <a:xfrm>
            <a:off x="255090" y="86338"/>
            <a:ext cx="2582297" cy="3908762"/>
          </a:xfrm>
          <a:prstGeom prst="rect">
            <a:avLst/>
          </a:prstGeom>
        </p:spPr>
        <p:txBody>
          <a:bodyPr wrap="square">
            <a:spAutoFit/>
          </a:bodyPr>
          <a:lstStyle/>
          <a:p>
            <a:r>
              <a:rPr lang="nb-NO" sz="2000" dirty="0">
                <a:solidFill>
                  <a:srgbClr val="0070C0"/>
                </a:solidFill>
              </a:rPr>
              <a:t>Om oppholdet</a:t>
            </a:r>
            <a:r>
              <a:rPr lang="nb-NO" sz="3200" dirty="0">
                <a:solidFill>
                  <a:srgbClr val="0070C0"/>
                </a:solidFill>
              </a:rPr>
              <a:t>:</a:t>
            </a:r>
          </a:p>
          <a:p>
            <a:r>
              <a:rPr lang="nb-NO" sz="1200" dirty="0"/>
              <a:t>Et opphold hos oss varer fra en</a:t>
            </a:r>
          </a:p>
          <a:p>
            <a:r>
              <a:rPr lang="nb-NO" sz="1200" dirty="0"/>
              <a:t>til tre uker. Underoppholdet vil </a:t>
            </a:r>
          </a:p>
          <a:p>
            <a:r>
              <a:rPr lang="nb-NO" sz="1200" dirty="0"/>
              <a:t>du få individuelt tilpasset</a:t>
            </a:r>
          </a:p>
          <a:p>
            <a:r>
              <a:rPr lang="nb-NO" sz="1200" dirty="0"/>
              <a:t>behandling.</a:t>
            </a:r>
          </a:p>
          <a:p>
            <a:r>
              <a:rPr lang="nb-NO" sz="1200" dirty="0"/>
              <a:t>Hos oss får du en </a:t>
            </a:r>
          </a:p>
          <a:p>
            <a:r>
              <a:rPr lang="nb-NO" sz="1200" dirty="0"/>
              <a:t>primærkontakt som har </a:t>
            </a:r>
          </a:p>
          <a:p>
            <a:r>
              <a:rPr lang="nb-NO" sz="1200" dirty="0"/>
              <a:t>hovedansvar for deg. Vi har </a:t>
            </a:r>
          </a:p>
          <a:p>
            <a:r>
              <a:rPr lang="nb-NO" sz="1200" dirty="0"/>
              <a:t>mange dyktige ansatte som du </a:t>
            </a:r>
          </a:p>
          <a:p>
            <a:r>
              <a:rPr lang="nb-NO" sz="1200" dirty="0"/>
              <a:t>vil bli kjent med under oppholdet. </a:t>
            </a:r>
          </a:p>
          <a:p>
            <a:r>
              <a:rPr lang="nb-NO" sz="1200" dirty="0"/>
              <a:t>Vi skal gjøre vårt beste for at du skal </a:t>
            </a:r>
          </a:p>
          <a:p>
            <a:r>
              <a:rPr lang="nb-NO" sz="1200" dirty="0"/>
              <a:t>trives. </a:t>
            </a:r>
          </a:p>
          <a:p>
            <a:endParaRPr lang="nb-NO" sz="1200" dirty="0"/>
          </a:p>
          <a:p>
            <a:r>
              <a:rPr lang="nb-NO" sz="1200" dirty="0"/>
              <a:t>Kommunen har mange tjenester</a:t>
            </a:r>
          </a:p>
          <a:p>
            <a:r>
              <a:rPr lang="nb-NO" sz="1200" dirty="0"/>
              <a:t>Som kan bidra til at du kan bo hjemme, for eksempel trygghetsalarm og hverdagsrehabilitering.</a:t>
            </a:r>
          </a:p>
          <a:p>
            <a:r>
              <a:rPr lang="nb-NO" sz="1200" dirty="0"/>
              <a:t>Snakk gjerne med oss om hva </a:t>
            </a:r>
          </a:p>
          <a:p>
            <a:r>
              <a:rPr lang="nb-NO" sz="1200" dirty="0"/>
              <a:t>som kan passe deg</a:t>
            </a:r>
          </a:p>
        </p:txBody>
      </p:sp>
      <p:sp>
        <p:nvSpPr>
          <p:cNvPr id="5" name="Rektangel 4"/>
          <p:cNvSpPr/>
          <p:nvPr/>
        </p:nvSpPr>
        <p:spPr>
          <a:xfrm rot="10800000" flipV="1">
            <a:off x="321805" y="4053657"/>
            <a:ext cx="1938685" cy="1138773"/>
          </a:xfrm>
          <a:prstGeom prst="rect">
            <a:avLst/>
          </a:prstGeom>
        </p:spPr>
        <p:txBody>
          <a:bodyPr wrap="square">
            <a:spAutoFit/>
          </a:bodyPr>
          <a:lstStyle/>
          <a:p>
            <a:r>
              <a:rPr lang="nb-NO" sz="2000" dirty="0">
                <a:solidFill>
                  <a:srgbClr val="0070C0"/>
                </a:solidFill>
              </a:rPr>
              <a:t>Betaling: </a:t>
            </a:r>
          </a:p>
          <a:p>
            <a:r>
              <a:rPr lang="nb-NO" sz="1200" dirty="0"/>
              <a:t>Du betaler per. Døgn. Faktura sendes etterskuddsvis til din folkeregistrerte adresse</a:t>
            </a:r>
          </a:p>
        </p:txBody>
      </p:sp>
      <p:pic>
        <p:nvPicPr>
          <p:cNvPr id="6" name="Bilde 5"/>
          <p:cNvPicPr>
            <a:picLocks noChangeAspect="1"/>
          </p:cNvPicPr>
          <p:nvPr/>
        </p:nvPicPr>
        <p:blipFill>
          <a:blip r:embed="rId2"/>
          <a:stretch>
            <a:fillRect/>
          </a:stretch>
        </p:blipFill>
        <p:spPr>
          <a:xfrm>
            <a:off x="184450" y="5329421"/>
            <a:ext cx="1974005" cy="1528579"/>
          </a:xfrm>
          <a:prstGeom prst="rect">
            <a:avLst/>
          </a:prstGeom>
        </p:spPr>
      </p:pic>
      <p:sp>
        <p:nvSpPr>
          <p:cNvPr id="9" name="Rektangel 8"/>
          <p:cNvSpPr/>
          <p:nvPr/>
        </p:nvSpPr>
        <p:spPr>
          <a:xfrm>
            <a:off x="2837387" y="145205"/>
            <a:ext cx="2825615" cy="2985433"/>
          </a:xfrm>
          <a:prstGeom prst="rect">
            <a:avLst/>
          </a:prstGeom>
        </p:spPr>
        <p:txBody>
          <a:bodyPr wrap="square">
            <a:spAutoFit/>
          </a:bodyPr>
          <a:lstStyle/>
          <a:p>
            <a:pPr lvl="0"/>
            <a:r>
              <a:rPr lang="nb-NO" sz="2000" dirty="0">
                <a:solidFill>
                  <a:srgbClr val="0070C0"/>
                </a:solidFill>
              </a:rPr>
              <a:t>Praktiske tips:</a:t>
            </a:r>
          </a:p>
          <a:p>
            <a:pPr lvl="0"/>
            <a:r>
              <a:rPr lang="nb-NO" sz="1200" dirty="0">
                <a:solidFill>
                  <a:prstClr val="black"/>
                </a:solidFill>
              </a:rPr>
              <a:t>Alle private klær og eiendeler </a:t>
            </a:r>
            <a:r>
              <a:rPr lang="nb-NO" sz="1200" b="1" u="sng" dirty="0">
                <a:solidFill>
                  <a:prstClr val="black"/>
                </a:solidFill>
              </a:rPr>
              <a:t>skal merkes </a:t>
            </a:r>
            <a:r>
              <a:rPr lang="nb-NO" sz="1200" dirty="0">
                <a:solidFill>
                  <a:prstClr val="black"/>
                </a:solidFill>
              </a:rPr>
              <a:t>med navn. Vi tilbyr dessverre ikke vask av private klær.</a:t>
            </a:r>
          </a:p>
          <a:p>
            <a:pPr lvl="0"/>
            <a:r>
              <a:rPr lang="nb-NO" sz="1200" dirty="0">
                <a:solidFill>
                  <a:prstClr val="black"/>
                </a:solidFill>
              </a:rPr>
              <a:t>Brukte klær blir lagt i en pose i skapet på rommet ditt. Dersom du ikke har pårørende som kan vaske klærne dine, ta kontakt med personalet.</a:t>
            </a:r>
          </a:p>
          <a:p>
            <a:pPr lvl="0"/>
            <a:endParaRPr lang="nb-NO" sz="1200" dirty="0">
              <a:solidFill>
                <a:prstClr val="black"/>
              </a:solidFill>
            </a:endParaRPr>
          </a:p>
          <a:p>
            <a:pPr lvl="0"/>
            <a:r>
              <a:rPr lang="nb-NO" sz="1200" b="1" dirty="0">
                <a:solidFill>
                  <a:prstClr val="black"/>
                </a:solidFill>
              </a:rPr>
              <a:t>Sykehjemmet kan dessverre ikke ta ansvar for verdisaker på rommet ditt.</a:t>
            </a:r>
          </a:p>
          <a:p>
            <a:pPr lvl="0"/>
            <a:endParaRPr lang="nb-NO" sz="1200" b="1" dirty="0">
              <a:solidFill>
                <a:prstClr val="black"/>
              </a:solidFill>
            </a:endParaRPr>
          </a:p>
          <a:p>
            <a:pPr lvl="0"/>
            <a:r>
              <a:rPr lang="nb-NO" sz="1200" dirty="0">
                <a:solidFill>
                  <a:prstClr val="black"/>
                </a:solidFill>
              </a:rPr>
              <a:t>Vi har ikke internett-tilgang på rommene, men tråløs tilgang i fellesarealer. Du kan se TV i fellesstuene</a:t>
            </a:r>
            <a:endParaRPr lang="nb-NO" dirty="0"/>
          </a:p>
        </p:txBody>
      </p:sp>
      <p:sp>
        <p:nvSpPr>
          <p:cNvPr id="11" name="Rektangel 10"/>
          <p:cNvSpPr/>
          <p:nvPr/>
        </p:nvSpPr>
        <p:spPr>
          <a:xfrm>
            <a:off x="2872703" y="4294258"/>
            <a:ext cx="1871973" cy="2246769"/>
          </a:xfrm>
          <a:prstGeom prst="rect">
            <a:avLst/>
          </a:prstGeom>
          <a:solidFill>
            <a:schemeClr val="accent1">
              <a:lumMod val="60000"/>
              <a:lumOff val="40000"/>
            </a:schemeClr>
          </a:solidFill>
        </p:spPr>
        <p:txBody>
          <a:bodyPr wrap="square">
            <a:spAutoFit/>
          </a:bodyPr>
          <a:lstStyle/>
          <a:p>
            <a:pPr lvl="0"/>
            <a:r>
              <a:rPr lang="nb-NO" sz="2000" dirty="0"/>
              <a:t>Pakkeliste: </a:t>
            </a:r>
          </a:p>
          <a:p>
            <a:pPr marL="171450" lvl="0" indent="-171450">
              <a:buFont typeface="Arial" panose="020B0604020202020204" pitchFamily="34" charset="0"/>
              <a:buChar char="•"/>
            </a:pPr>
            <a:r>
              <a:rPr lang="nb-NO" sz="1200" dirty="0"/>
              <a:t>Klær til oppholdet</a:t>
            </a:r>
          </a:p>
          <a:p>
            <a:pPr marL="171450" lvl="0" indent="-171450">
              <a:buFont typeface="Arial" panose="020B0604020202020204" pitchFamily="34" charset="0"/>
              <a:buChar char="•"/>
            </a:pPr>
            <a:r>
              <a:rPr lang="nb-NO" sz="1200" dirty="0"/>
              <a:t>Toalettsaker</a:t>
            </a:r>
          </a:p>
          <a:p>
            <a:pPr marL="171450" lvl="0" indent="-171450">
              <a:buFont typeface="Arial" panose="020B0604020202020204" pitchFamily="34" charset="0"/>
              <a:buChar char="•"/>
            </a:pPr>
            <a:r>
              <a:rPr lang="nb-NO" sz="1200" dirty="0"/>
              <a:t>Hjelpemidler du bruker hjemme</a:t>
            </a:r>
          </a:p>
          <a:p>
            <a:pPr marL="171450" lvl="0" indent="-171450">
              <a:buFont typeface="Arial" panose="020B0604020202020204" pitchFamily="34" charset="0"/>
              <a:buChar char="•"/>
            </a:pPr>
            <a:r>
              <a:rPr lang="nb-NO" sz="1200" dirty="0"/>
              <a:t>Gode innesko</a:t>
            </a:r>
          </a:p>
          <a:p>
            <a:pPr marL="171450" lvl="0" indent="-171450">
              <a:buFont typeface="Arial" panose="020B0604020202020204" pitchFamily="34" charset="0"/>
              <a:buChar char="•"/>
            </a:pPr>
            <a:r>
              <a:rPr lang="nb-NO" sz="1200" dirty="0"/>
              <a:t>Kontanter til frisør, transport og lignende.</a:t>
            </a:r>
          </a:p>
          <a:p>
            <a:pPr marL="171450" lvl="0" indent="-171450">
              <a:buFont typeface="Arial" panose="020B0604020202020204" pitchFamily="34" charset="0"/>
              <a:buChar char="•"/>
            </a:pPr>
            <a:r>
              <a:rPr lang="nb-NO" sz="1200" dirty="0"/>
              <a:t>Radio, bok eller interessefelt som er lett å pakke med</a:t>
            </a:r>
            <a:endParaRPr lang="nb-NO" dirty="0"/>
          </a:p>
        </p:txBody>
      </p:sp>
      <p:sp>
        <p:nvSpPr>
          <p:cNvPr id="12" name="Rektangel 11"/>
          <p:cNvSpPr/>
          <p:nvPr/>
        </p:nvSpPr>
        <p:spPr>
          <a:xfrm>
            <a:off x="6279143" y="333579"/>
            <a:ext cx="2295810" cy="3077766"/>
          </a:xfrm>
          <a:prstGeom prst="rect">
            <a:avLst/>
          </a:prstGeom>
          <a:solidFill>
            <a:schemeClr val="accent1">
              <a:lumMod val="60000"/>
              <a:lumOff val="40000"/>
            </a:schemeClr>
          </a:solidFill>
        </p:spPr>
        <p:txBody>
          <a:bodyPr wrap="square">
            <a:spAutoFit/>
          </a:bodyPr>
          <a:lstStyle/>
          <a:p>
            <a:r>
              <a:rPr lang="nb-NO" sz="2000" dirty="0"/>
              <a:t>Tilbud hos oss</a:t>
            </a:r>
          </a:p>
          <a:p>
            <a:pPr marL="285750" indent="-285750">
              <a:buFont typeface="Arial" panose="020B0604020202020204" pitchFamily="34" charset="0"/>
              <a:buChar char="•"/>
            </a:pPr>
            <a:endParaRPr lang="nb-NO" dirty="0"/>
          </a:p>
          <a:p>
            <a:pPr marL="171450" indent="-171450">
              <a:buFont typeface="Arial" panose="020B0604020202020204" pitchFamily="34" charset="0"/>
              <a:buChar char="•"/>
            </a:pPr>
            <a:r>
              <a:rPr lang="nb-NO" sz="1200" dirty="0"/>
              <a:t>Frisør kommer mandag og fredag(fra kr.400)</a:t>
            </a:r>
          </a:p>
          <a:p>
            <a:pPr marL="171450" indent="-171450">
              <a:buFont typeface="Arial" panose="020B0604020202020204" pitchFamily="34" charset="0"/>
              <a:buChar char="•"/>
            </a:pPr>
            <a:r>
              <a:rPr lang="nb-NO" sz="1200" dirty="0"/>
              <a:t>Fotpleier mandag –torsdag etter avtale (fra kr.600)</a:t>
            </a:r>
          </a:p>
          <a:p>
            <a:pPr marL="171450" indent="-171450">
              <a:buFont typeface="Arial" panose="020B0604020202020204" pitchFamily="34" charset="0"/>
              <a:buChar char="•"/>
            </a:pPr>
            <a:r>
              <a:rPr lang="nb-NO" sz="1200" dirty="0"/>
              <a:t>Prest er tilgjengelig for samtale ved forespørsel</a:t>
            </a:r>
          </a:p>
          <a:p>
            <a:pPr marL="171450" indent="-171450">
              <a:buFont typeface="Arial" panose="020B0604020202020204" pitchFamily="34" charset="0"/>
              <a:buChar char="•"/>
            </a:pPr>
            <a:r>
              <a:rPr lang="nb-NO" sz="1200" dirty="0"/>
              <a:t>Lege er tilstede hver dag i ukedagene</a:t>
            </a:r>
          </a:p>
          <a:p>
            <a:pPr marL="171450" indent="-171450">
              <a:buFont typeface="Arial" panose="020B0604020202020204" pitchFamily="34" charset="0"/>
              <a:buChar char="•"/>
            </a:pPr>
            <a:r>
              <a:rPr lang="nb-NO" sz="1200" dirty="0"/>
              <a:t>Fysioterapeut og ergoterapeut er tilstede ved behov. </a:t>
            </a:r>
          </a:p>
          <a:p>
            <a:endParaRPr lang="nb-NO" sz="1200" dirty="0"/>
          </a:p>
          <a:p>
            <a:r>
              <a:rPr lang="nb-NO" sz="1200" i="1" dirty="0"/>
              <a:t>Ta kontakt med personalet om du ønsker time. </a:t>
            </a:r>
          </a:p>
        </p:txBody>
      </p:sp>
      <p:sp>
        <p:nvSpPr>
          <p:cNvPr id="13" name="Rektangel 12"/>
          <p:cNvSpPr/>
          <p:nvPr/>
        </p:nvSpPr>
        <p:spPr>
          <a:xfrm>
            <a:off x="6279143" y="4210949"/>
            <a:ext cx="2099587" cy="2492990"/>
          </a:xfrm>
          <a:prstGeom prst="rect">
            <a:avLst/>
          </a:prstGeom>
          <a:solidFill>
            <a:schemeClr val="accent6">
              <a:lumMod val="40000"/>
              <a:lumOff val="60000"/>
            </a:schemeClr>
          </a:solidFill>
        </p:spPr>
        <p:txBody>
          <a:bodyPr wrap="square">
            <a:spAutoFit/>
          </a:bodyPr>
          <a:lstStyle/>
          <a:p>
            <a:r>
              <a:rPr lang="nb-NO" dirty="0"/>
              <a:t>Måltider: </a:t>
            </a:r>
          </a:p>
          <a:p>
            <a:r>
              <a:rPr lang="nb-NO" sz="1200" dirty="0"/>
              <a:t>Frokost   kl. 09.00</a:t>
            </a:r>
          </a:p>
          <a:p>
            <a:r>
              <a:rPr lang="nb-NO" sz="1200" dirty="0"/>
              <a:t>Lunsj:      kl. 12.00</a:t>
            </a:r>
          </a:p>
          <a:p>
            <a:r>
              <a:rPr lang="nb-NO" sz="1200" dirty="0"/>
              <a:t>Middag   kl. 15.30</a:t>
            </a:r>
          </a:p>
          <a:p>
            <a:r>
              <a:rPr lang="nb-NO" sz="1200" dirty="0"/>
              <a:t>Kaffe       kl. 16.00</a:t>
            </a:r>
          </a:p>
          <a:p>
            <a:r>
              <a:rPr lang="nb-NO" sz="1200" dirty="0"/>
              <a:t>Kvelds     kl. 19.00</a:t>
            </a:r>
          </a:p>
          <a:p>
            <a:r>
              <a:rPr lang="nb-NO" sz="1200" dirty="0"/>
              <a:t>Nattmat etter behov og ønsker</a:t>
            </a:r>
          </a:p>
          <a:p>
            <a:endParaRPr lang="nb-NO" sz="1200" dirty="0"/>
          </a:p>
          <a:p>
            <a:r>
              <a:rPr lang="nb-NO" sz="1200" i="1" dirty="0"/>
              <a:t>Vi har yoghurt, frukt og </a:t>
            </a:r>
            <a:r>
              <a:rPr lang="nb-NO" sz="1200" i="1" dirty="0" err="1"/>
              <a:t>kaffi</a:t>
            </a:r>
            <a:r>
              <a:rPr lang="nb-NO" sz="1200" i="1" dirty="0"/>
              <a:t>/te</a:t>
            </a:r>
          </a:p>
          <a:p>
            <a:r>
              <a:rPr lang="nb-NO" sz="1200" i="1" dirty="0"/>
              <a:t>Tilgjengelig utenom faste måltider</a:t>
            </a:r>
            <a:r>
              <a:rPr lang="nb-NO" dirty="0"/>
              <a:t>.</a:t>
            </a:r>
          </a:p>
        </p:txBody>
      </p:sp>
      <p:pic>
        <p:nvPicPr>
          <p:cNvPr id="14" name="Bilde 13"/>
          <p:cNvPicPr>
            <a:picLocks noChangeAspect="1"/>
          </p:cNvPicPr>
          <p:nvPr/>
        </p:nvPicPr>
        <p:blipFill>
          <a:blip r:embed="rId3"/>
          <a:stretch>
            <a:fillRect/>
          </a:stretch>
        </p:blipFill>
        <p:spPr>
          <a:xfrm>
            <a:off x="9431824" y="114626"/>
            <a:ext cx="1993565" cy="1377815"/>
          </a:xfrm>
          <a:prstGeom prst="rect">
            <a:avLst/>
          </a:prstGeom>
        </p:spPr>
      </p:pic>
      <p:sp>
        <p:nvSpPr>
          <p:cNvPr id="17" name="Rektangel 16"/>
          <p:cNvSpPr/>
          <p:nvPr/>
        </p:nvSpPr>
        <p:spPr>
          <a:xfrm flipH="1">
            <a:off x="9104757" y="1338242"/>
            <a:ext cx="2904099" cy="1692771"/>
          </a:xfrm>
          <a:prstGeom prst="rect">
            <a:avLst/>
          </a:prstGeom>
        </p:spPr>
        <p:txBody>
          <a:bodyPr wrap="square">
            <a:spAutoFit/>
          </a:bodyPr>
          <a:lstStyle/>
          <a:p>
            <a:r>
              <a:rPr lang="nb-NO" sz="2000" dirty="0">
                <a:solidFill>
                  <a:srgbClr val="0070C0"/>
                </a:solidFill>
              </a:rPr>
              <a:t>Lege:</a:t>
            </a:r>
          </a:p>
          <a:p>
            <a:r>
              <a:rPr lang="nb-NO" sz="1200" dirty="0"/>
              <a:t>Sykehjemmet har lege på huset hverdag </a:t>
            </a:r>
          </a:p>
          <a:p>
            <a:r>
              <a:rPr lang="nb-NO" sz="1200" dirty="0"/>
              <a:t>fra kl.09.00 – 14.00. </a:t>
            </a:r>
          </a:p>
          <a:p>
            <a:r>
              <a:rPr lang="nb-NO" sz="1200" dirty="0"/>
              <a:t>Vi har faste legevisitt dager. </a:t>
            </a:r>
          </a:p>
          <a:p>
            <a:r>
              <a:rPr lang="nb-NO" sz="1200" dirty="0"/>
              <a:t>Mandag og onsdag . </a:t>
            </a:r>
          </a:p>
          <a:p>
            <a:r>
              <a:rPr lang="nb-NO" sz="1200" dirty="0"/>
              <a:t>Lege tilkalles fortløpende ved behov. </a:t>
            </a:r>
          </a:p>
          <a:p>
            <a:r>
              <a:rPr lang="nb-NO" sz="1200" dirty="0"/>
              <a:t>Sykehjemmslegevakten brukes på kveld/natt/helg/helligdager. </a:t>
            </a:r>
          </a:p>
        </p:txBody>
      </p:sp>
      <p:sp>
        <p:nvSpPr>
          <p:cNvPr id="18" name="Rektangel 17"/>
          <p:cNvSpPr/>
          <p:nvPr/>
        </p:nvSpPr>
        <p:spPr>
          <a:xfrm flipH="1">
            <a:off x="9104757" y="2978668"/>
            <a:ext cx="2425312" cy="1319514"/>
          </a:xfrm>
          <a:prstGeom prst="rect">
            <a:avLst/>
          </a:prstGeom>
        </p:spPr>
        <p:txBody>
          <a:bodyPr wrap="square">
            <a:spAutoFit/>
          </a:bodyPr>
          <a:lstStyle/>
          <a:p>
            <a:r>
              <a:rPr lang="nb-NO" sz="2000" dirty="0">
                <a:solidFill>
                  <a:srgbClr val="0070C0"/>
                </a:solidFill>
              </a:rPr>
              <a:t>Transport:</a:t>
            </a:r>
          </a:p>
          <a:p>
            <a:r>
              <a:rPr lang="nb-NO" sz="1200" dirty="0"/>
              <a:t>Ved utreise til eget hjem må du Selv dekke egenandel for taxi.</a:t>
            </a:r>
          </a:p>
          <a:p>
            <a:r>
              <a:rPr lang="nb-NO" sz="1200" dirty="0"/>
              <a:t>Ha kontanter eller  bankkort </a:t>
            </a:r>
          </a:p>
          <a:p>
            <a:r>
              <a:rPr lang="nb-NO" sz="1200" dirty="0"/>
              <a:t>Tilgjengelig til hjemreise. </a:t>
            </a:r>
          </a:p>
          <a:p>
            <a:r>
              <a:rPr lang="nb-NO" sz="1200" dirty="0"/>
              <a:t>Meld fra om du har frikort. </a:t>
            </a:r>
          </a:p>
        </p:txBody>
      </p:sp>
      <p:sp>
        <p:nvSpPr>
          <p:cNvPr id="19" name="Rektangel 18"/>
          <p:cNvSpPr/>
          <p:nvPr/>
        </p:nvSpPr>
        <p:spPr>
          <a:xfrm flipH="1">
            <a:off x="9104756" y="4426795"/>
            <a:ext cx="2692177" cy="2062103"/>
          </a:xfrm>
          <a:prstGeom prst="rect">
            <a:avLst/>
          </a:prstGeom>
        </p:spPr>
        <p:txBody>
          <a:bodyPr wrap="square">
            <a:spAutoFit/>
          </a:bodyPr>
          <a:lstStyle/>
          <a:p>
            <a:r>
              <a:rPr lang="nb-NO" sz="2000" dirty="0">
                <a:solidFill>
                  <a:srgbClr val="0070C0"/>
                </a:solidFill>
              </a:rPr>
              <a:t>Mer informasjon</a:t>
            </a:r>
          </a:p>
          <a:p>
            <a:r>
              <a:rPr lang="nb-NO" sz="1200" dirty="0"/>
              <a:t>Ved spørsmål om videre </a:t>
            </a:r>
          </a:p>
          <a:p>
            <a:r>
              <a:rPr lang="nb-NO" sz="1200" dirty="0"/>
              <a:t>Opphold og vedtak, ta kontakt med vurderingskontoret avd. nord og sentrum. Telefon 55567070</a:t>
            </a:r>
          </a:p>
          <a:p>
            <a:endParaRPr lang="nb-NO" sz="1200" dirty="0"/>
          </a:p>
          <a:p>
            <a:r>
              <a:rPr lang="nb-NO" sz="1200" dirty="0"/>
              <a:t>Spør personalet i avdelingen</a:t>
            </a:r>
          </a:p>
          <a:p>
            <a:r>
              <a:rPr lang="nb-NO" sz="1200" dirty="0"/>
              <a:t>Dersom du har praktiske</a:t>
            </a:r>
          </a:p>
          <a:p>
            <a:r>
              <a:rPr lang="nb-NO" sz="1200" dirty="0"/>
              <a:t>Spørsmål om oppholdet.</a:t>
            </a:r>
          </a:p>
          <a:p>
            <a:r>
              <a:rPr lang="nb-NO" sz="1200" dirty="0"/>
              <a:t>Kontaktfagleder for andre spørsmål.</a:t>
            </a:r>
          </a:p>
        </p:txBody>
      </p:sp>
      <p:pic>
        <p:nvPicPr>
          <p:cNvPr id="3" name="Bilde 2"/>
          <p:cNvPicPr>
            <a:picLocks noChangeAspect="1"/>
          </p:cNvPicPr>
          <p:nvPr/>
        </p:nvPicPr>
        <p:blipFill>
          <a:blip r:embed="rId4"/>
          <a:stretch>
            <a:fillRect/>
          </a:stretch>
        </p:blipFill>
        <p:spPr>
          <a:xfrm>
            <a:off x="4936975" y="3457452"/>
            <a:ext cx="1236206" cy="1157717"/>
          </a:xfrm>
          <a:prstGeom prst="rect">
            <a:avLst/>
          </a:prstGeom>
        </p:spPr>
      </p:pic>
    </p:spTree>
    <p:extLst>
      <p:ext uri="{BB962C8B-B14F-4D97-AF65-F5344CB8AC3E}">
        <p14:creationId xmlns:p14="http://schemas.microsoft.com/office/powerpoint/2010/main" val="112918227"/>
      </p:ext>
    </p:extLst>
  </p:cSld>
  <p:clrMapOvr>
    <a:masterClrMapping/>
  </p:clrMapOvr>
</p:sld>
</file>

<file path=ppt/theme/theme1.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160</TotalTime>
  <Words>545</Words>
  <Application>Microsoft Office PowerPoint</Application>
  <PresentationFormat>Widescreen</PresentationFormat>
  <Paragraphs>112</Paragraphs>
  <Slides>2</Slides>
  <Notes>0</Notes>
  <HiddenSlides>0</HiddenSlides>
  <MMClips>0</MMClips>
  <ScaleCrop>false</ScaleCrop>
  <HeadingPairs>
    <vt:vector size="6" baseType="variant">
      <vt:variant>
        <vt:lpstr>Brukte skrifter</vt:lpstr>
      </vt:variant>
      <vt:variant>
        <vt:i4>4</vt:i4>
      </vt:variant>
      <vt:variant>
        <vt:lpstr>Tema</vt:lpstr>
      </vt:variant>
      <vt:variant>
        <vt:i4>1</vt:i4>
      </vt:variant>
      <vt:variant>
        <vt:lpstr>Lysbildetitler</vt:lpstr>
      </vt:variant>
      <vt:variant>
        <vt:i4>2</vt:i4>
      </vt:variant>
    </vt:vector>
  </HeadingPairs>
  <TitlesOfParts>
    <vt:vector size="7" baseType="lpstr">
      <vt:lpstr>Arial</vt:lpstr>
      <vt:lpstr>Calibri</vt:lpstr>
      <vt:lpstr>Calibri Light</vt:lpstr>
      <vt:lpstr>Century Gothic</vt:lpstr>
      <vt:lpstr>Office-tema</vt:lpstr>
      <vt:lpstr>PowerPoint-presentasjon</vt:lpstr>
      <vt:lpstr>PowerPoint-presentasjon</vt:lpstr>
    </vt:vector>
  </TitlesOfParts>
  <Company>Bergen kommune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PowerPoint-presentasjon</dc:title>
  <dc:creator>Mellingen, Tone Øvredal</dc:creator>
  <cp:lastModifiedBy>Hanssen, Gudrun E</cp:lastModifiedBy>
  <cp:revision>24</cp:revision>
  <cp:lastPrinted>2021-12-21T08:33:28Z</cp:lastPrinted>
  <dcterms:created xsi:type="dcterms:W3CDTF">2021-12-20T12:50:38Z</dcterms:created>
  <dcterms:modified xsi:type="dcterms:W3CDTF">2022-03-14T11:57:06Z</dcterms:modified>
</cp:coreProperties>
</file>