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30CEAB-61AB-4420-9A67-44C78DCCB639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nb-NO"/>
        </a:p>
      </dgm:t>
    </dgm:pt>
    <dgm:pt modelId="{A4905562-6E3E-41C6-B3B9-A4DDCD6F7674}">
      <dgm:prSet phldrT="[Tekst]"/>
      <dgm:spPr/>
      <dgm:t>
        <a:bodyPr/>
        <a:lstStyle/>
        <a:p>
          <a:r>
            <a:rPr lang="nb-NO" dirty="0"/>
            <a:t>Etatsdirektør</a:t>
          </a:r>
        </a:p>
      </dgm:t>
    </dgm:pt>
    <dgm:pt modelId="{1A6B8844-1D1C-4CE6-836C-A8F1F4F09697}" type="parTrans" cxnId="{AEFA5DB5-4E9F-487F-BF32-19F2D1A78313}">
      <dgm:prSet/>
      <dgm:spPr/>
      <dgm:t>
        <a:bodyPr/>
        <a:lstStyle/>
        <a:p>
          <a:endParaRPr lang="nb-NO"/>
        </a:p>
      </dgm:t>
    </dgm:pt>
    <dgm:pt modelId="{5112B0CE-69A8-4342-80AE-BAE7440529B7}" type="sibTrans" cxnId="{AEFA5DB5-4E9F-487F-BF32-19F2D1A78313}">
      <dgm:prSet/>
      <dgm:spPr/>
      <dgm:t>
        <a:bodyPr/>
        <a:lstStyle/>
        <a:p>
          <a:endParaRPr lang="nb-NO"/>
        </a:p>
      </dgm:t>
    </dgm:pt>
    <dgm:pt modelId="{9B0C5E4F-BC11-4724-8014-34D6425B33D3}" type="asst">
      <dgm:prSet phldrT="[Tekst]"/>
      <dgm:spPr/>
      <dgm:t>
        <a:bodyPr/>
        <a:lstStyle/>
        <a:p>
          <a:r>
            <a:rPr lang="nb-NO" dirty="0"/>
            <a:t>Egenbetaling institusjon</a:t>
          </a:r>
        </a:p>
      </dgm:t>
    </dgm:pt>
    <dgm:pt modelId="{8E75CE65-12CB-492F-AE13-3FA32CD9E21A}" type="parTrans" cxnId="{D7409FB7-6E02-49F3-B7D6-D426D42B2C83}">
      <dgm:prSet/>
      <dgm:spPr/>
      <dgm:t>
        <a:bodyPr/>
        <a:lstStyle/>
        <a:p>
          <a:endParaRPr lang="nb-NO"/>
        </a:p>
      </dgm:t>
    </dgm:pt>
    <dgm:pt modelId="{38B05630-2EF4-452F-8ACF-F6D427A6FB3F}" type="sibTrans" cxnId="{D7409FB7-6E02-49F3-B7D6-D426D42B2C83}">
      <dgm:prSet/>
      <dgm:spPr/>
      <dgm:t>
        <a:bodyPr/>
        <a:lstStyle/>
        <a:p>
          <a:endParaRPr lang="nb-NO"/>
        </a:p>
      </dgm:t>
    </dgm:pt>
    <dgm:pt modelId="{FA6FF1EF-2F83-4217-8BEA-863CF7DF219D}">
      <dgm:prSet phldrT="[Tekst]"/>
      <dgm:spPr/>
      <dgm:t>
        <a:bodyPr/>
        <a:lstStyle/>
        <a:p>
          <a:r>
            <a:rPr lang="nb-NO" dirty="0"/>
            <a:t>Vurderingskontor for voksne og eldre</a:t>
          </a:r>
        </a:p>
      </dgm:t>
    </dgm:pt>
    <dgm:pt modelId="{44D6EA70-E1A0-4581-9DF8-4D21D05FB41E}" type="parTrans" cxnId="{993E0C3D-83E0-46CD-8770-3F8892EE6B75}">
      <dgm:prSet/>
      <dgm:spPr/>
      <dgm:t>
        <a:bodyPr/>
        <a:lstStyle/>
        <a:p>
          <a:endParaRPr lang="nb-NO"/>
        </a:p>
      </dgm:t>
    </dgm:pt>
    <dgm:pt modelId="{927DB159-7BE6-4937-9CC6-7BC29AC69032}" type="sibTrans" cxnId="{993E0C3D-83E0-46CD-8770-3F8892EE6B75}">
      <dgm:prSet/>
      <dgm:spPr/>
      <dgm:t>
        <a:bodyPr/>
        <a:lstStyle/>
        <a:p>
          <a:endParaRPr lang="nb-NO"/>
        </a:p>
      </dgm:t>
    </dgm:pt>
    <dgm:pt modelId="{62102ECE-B032-4173-8A4D-CD1EE2638C60}">
      <dgm:prSet phldrT="[Tekst]"/>
      <dgm:spPr/>
      <dgm:t>
        <a:bodyPr/>
        <a:lstStyle/>
        <a:p>
          <a:r>
            <a:rPr lang="nb-NO" dirty="0"/>
            <a:t>Ergo- og fysioterapitjenesten sør og vest</a:t>
          </a:r>
        </a:p>
      </dgm:t>
    </dgm:pt>
    <dgm:pt modelId="{75360B28-44AA-4AF7-BCA1-FFBD8E9EC267}" type="parTrans" cxnId="{2A673A2C-F532-4D27-920D-393CCFA78946}">
      <dgm:prSet/>
      <dgm:spPr/>
      <dgm:t>
        <a:bodyPr/>
        <a:lstStyle/>
        <a:p>
          <a:endParaRPr lang="nb-NO"/>
        </a:p>
      </dgm:t>
    </dgm:pt>
    <dgm:pt modelId="{B15D174D-20D8-48EA-B4DB-7784CF2A8FD9}" type="sibTrans" cxnId="{2A673A2C-F532-4D27-920D-393CCFA78946}">
      <dgm:prSet/>
      <dgm:spPr/>
      <dgm:t>
        <a:bodyPr/>
        <a:lstStyle/>
        <a:p>
          <a:endParaRPr lang="nb-NO"/>
        </a:p>
      </dgm:t>
    </dgm:pt>
    <dgm:pt modelId="{D921C35D-288D-41DF-BFCD-163F9ADDBD02}">
      <dgm:prSet phldrT="[Tekst]"/>
      <dgm:spPr/>
      <dgm:t>
        <a:bodyPr/>
        <a:lstStyle/>
        <a:p>
          <a:r>
            <a:rPr lang="nb-NO" dirty="0"/>
            <a:t>Ergo- og fysioterapitjenesten nord og sentrum</a:t>
          </a:r>
        </a:p>
      </dgm:t>
    </dgm:pt>
    <dgm:pt modelId="{6163E260-EB36-490B-978B-D0120EDB1261}" type="parTrans" cxnId="{9A9D2B77-890F-4140-8F79-D23048F3AA59}">
      <dgm:prSet/>
      <dgm:spPr/>
      <dgm:t>
        <a:bodyPr/>
        <a:lstStyle/>
        <a:p>
          <a:endParaRPr lang="nb-NO"/>
        </a:p>
      </dgm:t>
    </dgm:pt>
    <dgm:pt modelId="{145C0B60-1E17-44A3-8309-0C9CEE12B7AF}" type="sibTrans" cxnId="{9A9D2B77-890F-4140-8F79-D23048F3AA59}">
      <dgm:prSet/>
      <dgm:spPr/>
      <dgm:t>
        <a:bodyPr/>
        <a:lstStyle/>
        <a:p>
          <a:endParaRPr lang="nb-NO"/>
        </a:p>
      </dgm:t>
    </dgm:pt>
    <dgm:pt modelId="{F7709E49-CE3A-431C-A7BB-EA4E8A660E32}" type="asst">
      <dgm:prSet phldrT="[Tekst]"/>
      <dgm:spPr/>
      <dgm:t>
        <a:bodyPr/>
        <a:lstStyle/>
        <a:p>
          <a:r>
            <a:rPr lang="nb-NO" dirty="0"/>
            <a:t>Kraftsenter for rehabilitering</a:t>
          </a:r>
        </a:p>
      </dgm:t>
    </dgm:pt>
    <dgm:pt modelId="{2D857D53-13FC-4354-B7C9-AE2FEC1CFCDD}" type="parTrans" cxnId="{6317FE74-EB63-4C23-941F-7D4472B4BE33}">
      <dgm:prSet/>
      <dgm:spPr/>
      <dgm:t>
        <a:bodyPr/>
        <a:lstStyle/>
        <a:p>
          <a:endParaRPr lang="nb-NO"/>
        </a:p>
      </dgm:t>
    </dgm:pt>
    <dgm:pt modelId="{7A553CF9-2E1E-47A1-B177-85189BD60650}" type="sibTrans" cxnId="{6317FE74-EB63-4C23-941F-7D4472B4BE33}">
      <dgm:prSet/>
      <dgm:spPr/>
      <dgm:t>
        <a:bodyPr/>
        <a:lstStyle/>
        <a:p>
          <a:endParaRPr lang="nb-NO"/>
        </a:p>
      </dgm:t>
    </dgm:pt>
    <dgm:pt modelId="{59F6C8C5-61DF-4CC6-B3AD-F33673738BDD}">
      <dgm:prSet phldrT="[Tekst]"/>
      <dgm:spPr/>
      <dgm:t>
        <a:bodyPr/>
        <a:lstStyle/>
        <a:p>
          <a:r>
            <a:rPr lang="nb-NO" dirty="0"/>
            <a:t>Enhet for vurdering og rehabilitering</a:t>
          </a:r>
        </a:p>
      </dgm:t>
    </dgm:pt>
    <dgm:pt modelId="{F8746DA0-6D68-4421-B1D8-781DE6173635}" type="parTrans" cxnId="{4EBB3EA0-5CCE-41B6-983C-2DCD0CA3A610}">
      <dgm:prSet/>
      <dgm:spPr/>
      <dgm:t>
        <a:bodyPr/>
        <a:lstStyle/>
        <a:p>
          <a:endParaRPr lang="nb-NO"/>
        </a:p>
      </dgm:t>
    </dgm:pt>
    <dgm:pt modelId="{7713D183-EC0A-48C7-8371-62A532739BA4}" type="sibTrans" cxnId="{4EBB3EA0-5CCE-41B6-983C-2DCD0CA3A610}">
      <dgm:prSet/>
      <dgm:spPr/>
      <dgm:t>
        <a:bodyPr/>
        <a:lstStyle/>
        <a:p>
          <a:endParaRPr lang="nb-NO"/>
        </a:p>
      </dgm:t>
    </dgm:pt>
    <dgm:pt modelId="{71374CC4-907D-455C-B4C0-11576BF7177B}">
      <dgm:prSet phldrT="[Tekst]"/>
      <dgm:spPr/>
      <dgm:t>
        <a:bodyPr/>
        <a:lstStyle/>
        <a:p>
          <a:r>
            <a:rPr lang="nb-NO" dirty="0"/>
            <a:t>Enhet for koordinering og rehabilitering</a:t>
          </a:r>
        </a:p>
      </dgm:t>
    </dgm:pt>
    <dgm:pt modelId="{A5C507BB-C62E-45C4-B18A-627F5C445440}" type="parTrans" cxnId="{078E79CC-378C-452E-8A42-2B34636D559F}">
      <dgm:prSet/>
      <dgm:spPr/>
      <dgm:t>
        <a:bodyPr/>
        <a:lstStyle/>
        <a:p>
          <a:endParaRPr lang="nb-NO"/>
        </a:p>
      </dgm:t>
    </dgm:pt>
    <dgm:pt modelId="{30444704-F852-4F91-951C-DB214FC714BF}" type="sibTrans" cxnId="{078E79CC-378C-452E-8A42-2B34636D559F}">
      <dgm:prSet/>
      <dgm:spPr/>
      <dgm:t>
        <a:bodyPr/>
        <a:lstStyle/>
        <a:p>
          <a:endParaRPr lang="nb-NO"/>
        </a:p>
      </dgm:t>
    </dgm:pt>
    <dgm:pt modelId="{2C58604A-1C1A-4B23-8CDF-ECFC31E1190B}" type="asst">
      <dgm:prSet phldrT="[Tekst]"/>
      <dgm:spPr/>
      <dgm:t>
        <a:bodyPr/>
        <a:lstStyle/>
        <a:p>
          <a:r>
            <a:rPr lang="nb-NO" dirty="0"/>
            <a:t>Stab</a:t>
          </a:r>
        </a:p>
      </dgm:t>
    </dgm:pt>
    <dgm:pt modelId="{CD328AFB-91A3-4701-9424-1A7B6FBEC164}" type="parTrans" cxnId="{520F518B-EFAC-494F-8A23-F281E84ECEBD}">
      <dgm:prSet/>
      <dgm:spPr/>
      <dgm:t>
        <a:bodyPr/>
        <a:lstStyle/>
        <a:p>
          <a:endParaRPr lang="nb-NO"/>
        </a:p>
      </dgm:t>
    </dgm:pt>
    <dgm:pt modelId="{5BEE9097-2E1C-41D9-AF7B-12721F9F643D}" type="sibTrans" cxnId="{520F518B-EFAC-494F-8A23-F281E84ECEBD}">
      <dgm:prSet/>
      <dgm:spPr/>
      <dgm:t>
        <a:bodyPr/>
        <a:lstStyle/>
        <a:p>
          <a:endParaRPr lang="nb-NO"/>
        </a:p>
      </dgm:t>
    </dgm:pt>
    <dgm:pt modelId="{DD10F8D2-AAF1-42F0-AAEB-4B4816054B30}" type="pres">
      <dgm:prSet presAssocID="{D230CEAB-61AB-4420-9A67-44C78DCCB6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78DFC3-81B2-48EB-B0A6-9EE8AE4065F6}" type="pres">
      <dgm:prSet presAssocID="{A4905562-6E3E-41C6-B3B9-A4DDCD6F7674}" presName="hierRoot1" presStyleCnt="0">
        <dgm:presLayoutVars>
          <dgm:hierBranch val="init"/>
        </dgm:presLayoutVars>
      </dgm:prSet>
      <dgm:spPr/>
    </dgm:pt>
    <dgm:pt modelId="{B585D38F-FD4D-4FB6-908D-2AF5ACE1CFB9}" type="pres">
      <dgm:prSet presAssocID="{A4905562-6E3E-41C6-B3B9-A4DDCD6F7674}" presName="rootComposite1" presStyleCnt="0"/>
      <dgm:spPr/>
    </dgm:pt>
    <dgm:pt modelId="{2D2F802A-CC5F-4660-85E9-66EF75FB1C1B}" type="pres">
      <dgm:prSet presAssocID="{A4905562-6E3E-41C6-B3B9-A4DDCD6F7674}" presName="rootText1" presStyleLbl="node0" presStyleIdx="0" presStyleCnt="1">
        <dgm:presLayoutVars>
          <dgm:chPref val="3"/>
        </dgm:presLayoutVars>
      </dgm:prSet>
      <dgm:spPr/>
    </dgm:pt>
    <dgm:pt modelId="{66010138-692A-493D-9DC7-26487DC7C6FC}" type="pres">
      <dgm:prSet presAssocID="{A4905562-6E3E-41C6-B3B9-A4DDCD6F7674}" presName="rootConnector1" presStyleLbl="node1" presStyleIdx="0" presStyleCnt="0"/>
      <dgm:spPr/>
    </dgm:pt>
    <dgm:pt modelId="{3B434CE0-5CD8-4269-A018-67CF3CB12EAB}" type="pres">
      <dgm:prSet presAssocID="{A4905562-6E3E-41C6-B3B9-A4DDCD6F7674}" presName="hierChild2" presStyleCnt="0"/>
      <dgm:spPr/>
    </dgm:pt>
    <dgm:pt modelId="{B0D287FA-A2FA-457E-94E8-8AAB28D057A6}" type="pres">
      <dgm:prSet presAssocID="{44D6EA70-E1A0-4581-9DF8-4D21D05FB41E}" presName="Name37" presStyleLbl="parChTrans1D2" presStyleIdx="0" presStyleCnt="8"/>
      <dgm:spPr/>
    </dgm:pt>
    <dgm:pt modelId="{32F1F326-BCD8-4083-B2CF-1B8764A35C11}" type="pres">
      <dgm:prSet presAssocID="{FA6FF1EF-2F83-4217-8BEA-863CF7DF219D}" presName="hierRoot2" presStyleCnt="0">
        <dgm:presLayoutVars>
          <dgm:hierBranch val="init"/>
        </dgm:presLayoutVars>
      </dgm:prSet>
      <dgm:spPr/>
    </dgm:pt>
    <dgm:pt modelId="{EC46F486-FB81-4E35-8219-E023F677F059}" type="pres">
      <dgm:prSet presAssocID="{FA6FF1EF-2F83-4217-8BEA-863CF7DF219D}" presName="rootComposite" presStyleCnt="0"/>
      <dgm:spPr/>
    </dgm:pt>
    <dgm:pt modelId="{15F3C18D-6707-44AC-960D-D271E0156F07}" type="pres">
      <dgm:prSet presAssocID="{FA6FF1EF-2F83-4217-8BEA-863CF7DF219D}" presName="rootText" presStyleLbl="node2" presStyleIdx="0" presStyleCnt="5">
        <dgm:presLayoutVars>
          <dgm:chPref val="3"/>
        </dgm:presLayoutVars>
      </dgm:prSet>
      <dgm:spPr/>
    </dgm:pt>
    <dgm:pt modelId="{ED5F6A82-FFDF-4F74-A507-D23E7C4AF720}" type="pres">
      <dgm:prSet presAssocID="{FA6FF1EF-2F83-4217-8BEA-863CF7DF219D}" presName="rootConnector" presStyleLbl="node2" presStyleIdx="0" presStyleCnt="5"/>
      <dgm:spPr/>
    </dgm:pt>
    <dgm:pt modelId="{4C53E993-6257-4572-80EC-07581793B62A}" type="pres">
      <dgm:prSet presAssocID="{FA6FF1EF-2F83-4217-8BEA-863CF7DF219D}" presName="hierChild4" presStyleCnt="0"/>
      <dgm:spPr/>
    </dgm:pt>
    <dgm:pt modelId="{26D688FA-D928-4CFE-A639-E64FBDE37512}" type="pres">
      <dgm:prSet presAssocID="{FA6FF1EF-2F83-4217-8BEA-863CF7DF219D}" presName="hierChild5" presStyleCnt="0"/>
      <dgm:spPr/>
    </dgm:pt>
    <dgm:pt modelId="{E6778444-9544-4DF8-A07E-236072047F92}" type="pres">
      <dgm:prSet presAssocID="{75360B28-44AA-4AF7-BCA1-FFBD8E9EC267}" presName="Name37" presStyleLbl="parChTrans1D2" presStyleIdx="1" presStyleCnt="8"/>
      <dgm:spPr/>
    </dgm:pt>
    <dgm:pt modelId="{10FE415B-098B-4B8F-80FA-2D384A8CDA06}" type="pres">
      <dgm:prSet presAssocID="{62102ECE-B032-4173-8A4D-CD1EE2638C60}" presName="hierRoot2" presStyleCnt="0">
        <dgm:presLayoutVars>
          <dgm:hierBranch val="init"/>
        </dgm:presLayoutVars>
      </dgm:prSet>
      <dgm:spPr/>
    </dgm:pt>
    <dgm:pt modelId="{B4EAF051-D0EB-4681-8378-7AB784400ABF}" type="pres">
      <dgm:prSet presAssocID="{62102ECE-B032-4173-8A4D-CD1EE2638C60}" presName="rootComposite" presStyleCnt="0"/>
      <dgm:spPr/>
    </dgm:pt>
    <dgm:pt modelId="{61A826FC-41D6-40C3-9533-DE1DAD52AB3F}" type="pres">
      <dgm:prSet presAssocID="{62102ECE-B032-4173-8A4D-CD1EE2638C60}" presName="rootText" presStyleLbl="node2" presStyleIdx="1" presStyleCnt="5">
        <dgm:presLayoutVars>
          <dgm:chPref val="3"/>
        </dgm:presLayoutVars>
      </dgm:prSet>
      <dgm:spPr/>
    </dgm:pt>
    <dgm:pt modelId="{EEBF9BAF-0180-451A-8AC9-A6774910D061}" type="pres">
      <dgm:prSet presAssocID="{62102ECE-B032-4173-8A4D-CD1EE2638C60}" presName="rootConnector" presStyleLbl="node2" presStyleIdx="1" presStyleCnt="5"/>
      <dgm:spPr/>
    </dgm:pt>
    <dgm:pt modelId="{FAE11474-2B3A-4B64-96CC-8E768CE8F540}" type="pres">
      <dgm:prSet presAssocID="{62102ECE-B032-4173-8A4D-CD1EE2638C60}" presName="hierChild4" presStyleCnt="0"/>
      <dgm:spPr/>
    </dgm:pt>
    <dgm:pt modelId="{EC10FA26-0560-447D-A48D-07CA3BF6762A}" type="pres">
      <dgm:prSet presAssocID="{62102ECE-B032-4173-8A4D-CD1EE2638C60}" presName="hierChild5" presStyleCnt="0"/>
      <dgm:spPr/>
    </dgm:pt>
    <dgm:pt modelId="{3484E46F-2365-498F-A8D0-2831066CB426}" type="pres">
      <dgm:prSet presAssocID="{6163E260-EB36-490B-978B-D0120EDB1261}" presName="Name37" presStyleLbl="parChTrans1D2" presStyleIdx="2" presStyleCnt="8"/>
      <dgm:spPr/>
    </dgm:pt>
    <dgm:pt modelId="{59072FED-726E-4ED2-97A5-57DFD6B2B372}" type="pres">
      <dgm:prSet presAssocID="{D921C35D-288D-41DF-BFCD-163F9ADDBD02}" presName="hierRoot2" presStyleCnt="0">
        <dgm:presLayoutVars>
          <dgm:hierBranch val="init"/>
        </dgm:presLayoutVars>
      </dgm:prSet>
      <dgm:spPr/>
    </dgm:pt>
    <dgm:pt modelId="{3CE03203-D170-40E9-968D-A9216CF997EF}" type="pres">
      <dgm:prSet presAssocID="{D921C35D-288D-41DF-BFCD-163F9ADDBD02}" presName="rootComposite" presStyleCnt="0"/>
      <dgm:spPr/>
    </dgm:pt>
    <dgm:pt modelId="{3235EB98-8E9A-4E16-95C0-B2D52CFEF5EE}" type="pres">
      <dgm:prSet presAssocID="{D921C35D-288D-41DF-BFCD-163F9ADDBD02}" presName="rootText" presStyleLbl="node2" presStyleIdx="2" presStyleCnt="5">
        <dgm:presLayoutVars>
          <dgm:chPref val="3"/>
        </dgm:presLayoutVars>
      </dgm:prSet>
      <dgm:spPr/>
    </dgm:pt>
    <dgm:pt modelId="{4B34F613-65BE-459B-8690-5377059B9CE2}" type="pres">
      <dgm:prSet presAssocID="{D921C35D-288D-41DF-BFCD-163F9ADDBD02}" presName="rootConnector" presStyleLbl="node2" presStyleIdx="2" presStyleCnt="5"/>
      <dgm:spPr/>
    </dgm:pt>
    <dgm:pt modelId="{38DD2179-E981-4622-892E-BC09ACED52C6}" type="pres">
      <dgm:prSet presAssocID="{D921C35D-288D-41DF-BFCD-163F9ADDBD02}" presName="hierChild4" presStyleCnt="0"/>
      <dgm:spPr/>
    </dgm:pt>
    <dgm:pt modelId="{966B6972-C258-4042-8935-837E483C5FC7}" type="pres">
      <dgm:prSet presAssocID="{D921C35D-288D-41DF-BFCD-163F9ADDBD02}" presName="hierChild5" presStyleCnt="0"/>
      <dgm:spPr/>
    </dgm:pt>
    <dgm:pt modelId="{202B410A-7BB8-44FC-892D-986EC42C6FB7}" type="pres">
      <dgm:prSet presAssocID="{F8746DA0-6D68-4421-B1D8-781DE6173635}" presName="Name37" presStyleLbl="parChTrans1D2" presStyleIdx="3" presStyleCnt="8"/>
      <dgm:spPr/>
    </dgm:pt>
    <dgm:pt modelId="{35544441-ABEA-4BBE-85BC-C8873962410D}" type="pres">
      <dgm:prSet presAssocID="{59F6C8C5-61DF-4CC6-B3AD-F33673738BDD}" presName="hierRoot2" presStyleCnt="0">
        <dgm:presLayoutVars>
          <dgm:hierBranch val="init"/>
        </dgm:presLayoutVars>
      </dgm:prSet>
      <dgm:spPr/>
    </dgm:pt>
    <dgm:pt modelId="{B2CCBBE0-C5A6-48BE-99CA-E441EDB225A0}" type="pres">
      <dgm:prSet presAssocID="{59F6C8C5-61DF-4CC6-B3AD-F33673738BDD}" presName="rootComposite" presStyleCnt="0"/>
      <dgm:spPr/>
    </dgm:pt>
    <dgm:pt modelId="{81DCFDE6-0605-4C42-B055-39B23CD8274B}" type="pres">
      <dgm:prSet presAssocID="{59F6C8C5-61DF-4CC6-B3AD-F33673738BDD}" presName="rootText" presStyleLbl="node2" presStyleIdx="3" presStyleCnt="5">
        <dgm:presLayoutVars>
          <dgm:chPref val="3"/>
        </dgm:presLayoutVars>
      </dgm:prSet>
      <dgm:spPr/>
    </dgm:pt>
    <dgm:pt modelId="{8AA3B226-2755-48AA-842E-A460AC2B66C2}" type="pres">
      <dgm:prSet presAssocID="{59F6C8C5-61DF-4CC6-B3AD-F33673738BDD}" presName="rootConnector" presStyleLbl="node2" presStyleIdx="3" presStyleCnt="5"/>
      <dgm:spPr/>
    </dgm:pt>
    <dgm:pt modelId="{2C13C088-C306-4D58-895C-D8EA4A021497}" type="pres">
      <dgm:prSet presAssocID="{59F6C8C5-61DF-4CC6-B3AD-F33673738BDD}" presName="hierChild4" presStyleCnt="0"/>
      <dgm:spPr/>
    </dgm:pt>
    <dgm:pt modelId="{03A4B039-A5A9-44B1-8CC4-8C266021A4FE}" type="pres">
      <dgm:prSet presAssocID="{59F6C8C5-61DF-4CC6-B3AD-F33673738BDD}" presName="hierChild5" presStyleCnt="0"/>
      <dgm:spPr/>
    </dgm:pt>
    <dgm:pt modelId="{2D33DEA7-C19A-4377-A68E-C8AF5D534BB4}" type="pres">
      <dgm:prSet presAssocID="{A5C507BB-C62E-45C4-B18A-627F5C445440}" presName="Name37" presStyleLbl="parChTrans1D2" presStyleIdx="4" presStyleCnt="8"/>
      <dgm:spPr/>
    </dgm:pt>
    <dgm:pt modelId="{20E3D0D9-51AB-41EE-920B-89EF661FA7B2}" type="pres">
      <dgm:prSet presAssocID="{71374CC4-907D-455C-B4C0-11576BF7177B}" presName="hierRoot2" presStyleCnt="0">
        <dgm:presLayoutVars>
          <dgm:hierBranch val="init"/>
        </dgm:presLayoutVars>
      </dgm:prSet>
      <dgm:spPr/>
    </dgm:pt>
    <dgm:pt modelId="{B95AF43E-4B68-4924-91B4-5858B9B7F8A4}" type="pres">
      <dgm:prSet presAssocID="{71374CC4-907D-455C-B4C0-11576BF7177B}" presName="rootComposite" presStyleCnt="0"/>
      <dgm:spPr/>
    </dgm:pt>
    <dgm:pt modelId="{59B94737-21FD-41E9-AA5E-A1E85A1CB6F5}" type="pres">
      <dgm:prSet presAssocID="{71374CC4-907D-455C-B4C0-11576BF7177B}" presName="rootText" presStyleLbl="node2" presStyleIdx="4" presStyleCnt="5">
        <dgm:presLayoutVars>
          <dgm:chPref val="3"/>
        </dgm:presLayoutVars>
      </dgm:prSet>
      <dgm:spPr/>
    </dgm:pt>
    <dgm:pt modelId="{79DEEBC8-9DE8-4CC4-B396-9EDCA8E51D94}" type="pres">
      <dgm:prSet presAssocID="{71374CC4-907D-455C-B4C0-11576BF7177B}" presName="rootConnector" presStyleLbl="node2" presStyleIdx="4" presStyleCnt="5"/>
      <dgm:spPr/>
    </dgm:pt>
    <dgm:pt modelId="{BF7E1EB1-AE26-42B8-A540-E19077E81F21}" type="pres">
      <dgm:prSet presAssocID="{71374CC4-907D-455C-B4C0-11576BF7177B}" presName="hierChild4" presStyleCnt="0"/>
      <dgm:spPr/>
    </dgm:pt>
    <dgm:pt modelId="{666BEE09-9E23-4BBC-8FBE-374BE91E8D98}" type="pres">
      <dgm:prSet presAssocID="{71374CC4-907D-455C-B4C0-11576BF7177B}" presName="hierChild5" presStyleCnt="0"/>
      <dgm:spPr/>
    </dgm:pt>
    <dgm:pt modelId="{4B1F5944-03A2-418B-A293-34AA2F2D037E}" type="pres">
      <dgm:prSet presAssocID="{A4905562-6E3E-41C6-B3B9-A4DDCD6F7674}" presName="hierChild3" presStyleCnt="0"/>
      <dgm:spPr/>
    </dgm:pt>
    <dgm:pt modelId="{0EDF9D73-716F-4585-B1D7-B3D95AF465B5}" type="pres">
      <dgm:prSet presAssocID="{8E75CE65-12CB-492F-AE13-3FA32CD9E21A}" presName="Name111" presStyleLbl="parChTrans1D2" presStyleIdx="5" presStyleCnt="8"/>
      <dgm:spPr/>
    </dgm:pt>
    <dgm:pt modelId="{89E7CD8C-7719-408F-8BB8-4F2C6C845A3C}" type="pres">
      <dgm:prSet presAssocID="{9B0C5E4F-BC11-4724-8014-34D6425B33D3}" presName="hierRoot3" presStyleCnt="0">
        <dgm:presLayoutVars>
          <dgm:hierBranch val="init"/>
        </dgm:presLayoutVars>
      </dgm:prSet>
      <dgm:spPr/>
    </dgm:pt>
    <dgm:pt modelId="{16E65708-B313-47B6-884B-F7264E4F4742}" type="pres">
      <dgm:prSet presAssocID="{9B0C5E4F-BC11-4724-8014-34D6425B33D3}" presName="rootComposite3" presStyleCnt="0"/>
      <dgm:spPr/>
    </dgm:pt>
    <dgm:pt modelId="{B155F030-5C10-401B-BE22-485645526D92}" type="pres">
      <dgm:prSet presAssocID="{9B0C5E4F-BC11-4724-8014-34D6425B33D3}" presName="rootText3" presStyleLbl="asst1" presStyleIdx="0" presStyleCnt="3" custScaleX="106218" custScaleY="68007" custLinFactNeighborX="3846" custLinFactNeighborY="-33195">
        <dgm:presLayoutVars>
          <dgm:chPref val="3"/>
        </dgm:presLayoutVars>
      </dgm:prSet>
      <dgm:spPr/>
    </dgm:pt>
    <dgm:pt modelId="{33A6500A-ABCD-4D05-96D4-6D6E148389F7}" type="pres">
      <dgm:prSet presAssocID="{9B0C5E4F-BC11-4724-8014-34D6425B33D3}" presName="rootConnector3" presStyleLbl="asst1" presStyleIdx="0" presStyleCnt="3"/>
      <dgm:spPr/>
    </dgm:pt>
    <dgm:pt modelId="{3A12D533-D73F-4D52-A99E-ED4A2656EEF8}" type="pres">
      <dgm:prSet presAssocID="{9B0C5E4F-BC11-4724-8014-34D6425B33D3}" presName="hierChild6" presStyleCnt="0"/>
      <dgm:spPr/>
    </dgm:pt>
    <dgm:pt modelId="{F348F34A-30F0-40DD-8A0F-8100846C9E15}" type="pres">
      <dgm:prSet presAssocID="{9B0C5E4F-BC11-4724-8014-34D6425B33D3}" presName="hierChild7" presStyleCnt="0"/>
      <dgm:spPr/>
    </dgm:pt>
    <dgm:pt modelId="{E74095E9-4C80-4F1F-8C21-1A0BD143E08E}" type="pres">
      <dgm:prSet presAssocID="{CD328AFB-91A3-4701-9424-1A7B6FBEC164}" presName="Name111" presStyleLbl="parChTrans1D2" presStyleIdx="6" presStyleCnt="8"/>
      <dgm:spPr/>
    </dgm:pt>
    <dgm:pt modelId="{2C616590-77B3-4305-8D53-CB4D09D182E7}" type="pres">
      <dgm:prSet presAssocID="{2C58604A-1C1A-4B23-8CDF-ECFC31E1190B}" presName="hierRoot3" presStyleCnt="0">
        <dgm:presLayoutVars>
          <dgm:hierBranch val="init"/>
        </dgm:presLayoutVars>
      </dgm:prSet>
      <dgm:spPr/>
    </dgm:pt>
    <dgm:pt modelId="{A5DC690C-4114-447E-9FE2-BFF55D55CFC7}" type="pres">
      <dgm:prSet presAssocID="{2C58604A-1C1A-4B23-8CDF-ECFC31E1190B}" presName="rootComposite3" presStyleCnt="0"/>
      <dgm:spPr/>
    </dgm:pt>
    <dgm:pt modelId="{86180C32-DF5D-4BBC-B4BA-29B5A22CD06E}" type="pres">
      <dgm:prSet presAssocID="{2C58604A-1C1A-4B23-8CDF-ECFC31E1190B}" presName="rootText3" presStyleLbl="asst1" presStyleIdx="1" presStyleCnt="3" custScaleX="111662" custScaleY="66231" custLinFactNeighborX="-3511" custLinFactNeighborY="-34503">
        <dgm:presLayoutVars>
          <dgm:chPref val="3"/>
        </dgm:presLayoutVars>
      </dgm:prSet>
      <dgm:spPr/>
    </dgm:pt>
    <dgm:pt modelId="{6E4D58C7-9053-4C9A-BB5C-C7CDDC31468E}" type="pres">
      <dgm:prSet presAssocID="{2C58604A-1C1A-4B23-8CDF-ECFC31E1190B}" presName="rootConnector3" presStyleLbl="asst1" presStyleIdx="1" presStyleCnt="3"/>
      <dgm:spPr/>
    </dgm:pt>
    <dgm:pt modelId="{0E23D5DD-83B2-44BA-A525-996017C2FB58}" type="pres">
      <dgm:prSet presAssocID="{2C58604A-1C1A-4B23-8CDF-ECFC31E1190B}" presName="hierChild6" presStyleCnt="0"/>
      <dgm:spPr/>
    </dgm:pt>
    <dgm:pt modelId="{0C4E8F06-1898-4CD6-8DB3-D43B59B2502E}" type="pres">
      <dgm:prSet presAssocID="{2C58604A-1C1A-4B23-8CDF-ECFC31E1190B}" presName="hierChild7" presStyleCnt="0"/>
      <dgm:spPr/>
    </dgm:pt>
    <dgm:pt modelId="{9421EA77-804D-4937-9C83-DE02319D842D}" type="pres">
      <dgm:prSet presAssocID="{2D857D53-13FC-4354-B7C9-AE2FEC1CFCDD}" presName="Name111" presStyleLbl="parChTrans1D2" presStyleIdx="7" presStyleCnt="8"/>
      <dgm:spPr/>
    </dgm:pt>
    <dgm:pt modelId="{542A21BC-48F3-42DF-9790-7BA2CC057E48}" type="pres">
      <dgm:prSet presAssocID="{F7709E49-CE3A-431C-A7BB-EA4E8A660E32}" presName="hierRoot3" presStyleCnt="0">
        <dgm:presLayoutVars>
          <dgm:hierBranch val="init"/>
        </dgm:presLayoutVars>
      </dgm:prSet>
      <dgm:spPr/>
    </dgm:pt>
    <dgm:pt modelId="{4673B1E6-D103-4FDF-B81E-79005AD69C50}" type="pres">
      <dgm:prSet presAssocID="{F7709E49-CE3A-431C-A7BB-EA4E8A660E32}" presName="rootComposite3" presStyleCnt="0"/>
      <dgm:spPr/>
    </dgm:pt>
    <dgm:pt modelId="{1E76C7E5-9917-4175-BB68-C2911314D19D}" type="pres">
      <dgm:prSet presAssocID="{F7709E49-CE3A-431C-A7BB-EA4E8A660E32}" presName="rootText3" presStyleLbl="asst1" presStyleIdx="2" presStyleCnt="3" custScaleX="110683" custScaleY="63281" custLinFactX="28247" custLinFactNeighborX="100000" custLinFactNeighborY="-88095">
        <dgm:presLayoutVars>
          <dgm:chPref val="3"/>
        </dgm:presLayoutVars>
      </dgm:prSet>
      <dgm:spPr/>
    </dgm:pt>
    <dgm:pt modelId="{40A7D988-8B32-409A-9D4F-EE025A3352EF}" type="pres">
      <dgm:prSet presAssocID="{F7709E49-CE3A-431C-A7BB-EA4E8A660E32}" presName="rootConnector3" presStyleLbl="asst1" presStyleIdx="2" presStyleCnt="3"/>
      <dgm:spPr/>
    </dgm:pt>
    <dgm:pt modelId="{E6F92319-9C15-4602-BA22-0D47E0DAE538}" type="pres">
      <dgm:prSet presAssocID="{F7709E49-CE3A-431C-A7BB-EA4E8A660E32}" presName="hierChild6" presStyleCnt="0"/>
      <dgm:spPr/>
    </dgm:pt>
    <dgm:pt modelId="{043B5246-96CD-4F0F-B91A-598D913A242E}" type="pres">
      <dgm:prSet presAssocID="{F7709E49-CE3A-431C-A7BB-EA4E8A660E32}" presName="hierChild7" presStyleCnt="0"/>
      <dgm:spPr/>
    </dgm:pt>
  </dgm:ptLst>
  <dgm:cxnLst>
    <dgm:cxn modelId="{1EEA6106-5C2F-45BF-820F-296C75A1EF34}" type="presOf" srcId="{71374CC4-907D-455C-B4C0-11576BF7177B}" destId="{59B94737-21FD-41E9-AA5E-A1E85A1CB6F5}" srcOrd="0" destOrd="0" presId="urn:microsoft.com/office/officeart/2005/8/layout/orgChart1"/>
    <dgm:cxn modelId="{C53F5A0B-2792-452B-B019-C1B785AA0021}" type="presOf" srcId="{A5C507BB-C62E-45C4-B18A-627F5C445440}" destId="{2D33DEA7-C19A-4377-A68E-C8AF5D534BB4}" srcOrd="0" destOrd="0" presId="urn:microsoft.com/office/officeart/2005/8/layout/orgChart1"/>
    <dgm:cxn modelId="{9A818713-1430-4E76-B26D-E923393E5175}" type="presOf" srcId="{8E75CE65-12CB-492F-AE13-3FA32CD9E21A}" destId="{0EDF9D73-716F-4585-B1D7-B3D95AF465B5}" srcOrd="0" destOrd="0" presId="urn:microsoft.com/office/officeart/2005/8/layout/orgChart1"/>
    <dgm:cxn modelId="{24D5C221-3FF9-4A19-BE8D-1A246AD294E7}" type="presOf" srcId="{9B0C5E4F-BC11-4724-8014-34D6425B33D3}" destId="{B155F030-5C10-401B-BE22-485645526D92}" srcOrd="0" destOrd="0" presId="urn:microsoft.com/office/officeart/2005/8/layout/orgChart1"/>
    <dgm:cxn modelId="{2A58CE23-E705-401F-8A3D-E85B193C98C5}" type="presOf" srcId="{CD328AFB-91A3-4701-9424-1A7B6FBEC164}" destId="{E74095E9-4C80-4F1F-8C21-1A0BD143E08E}" srcOrd="0" destOrd="0" presId="urn:microsoft.com/office/officeart/2005/8/layout/orgChart1"/>
    <dgm:cxn modelId="{0A1A5C25-B4D6-4060-AD25-A1409CC482EE}" type="presOf" srcId="{6163E260-EB36-490B-978B-D0120EDB1261}" destId="{3484E46F-2365-498F-A8D0-2831066CB426}" srcOrd="0" destOrd="0" presId="urn:microsoft.com/office/officeart/2005/8/layout/orgChart1"/>
    <dgm:cxn modelId="{3A07A625-47DD-47D3-B908-57F706EB4442}" type="presOf" srcId="{62102ECE-B032-4173-8A4D-CD1EE2638C60}" destId="{EEBF9BAF-0180-451A-8AC9-A6774910D061}" srcOrd="1" destOrd="0" presId="urn:microsoft.com/office/officeart/2005/8/layout/orgChart1"/>
    <dgm:cxn modelId="{2A673A2C-F532-4D27-920D-393CCFA78946}" srcId="{A4905562-6E3E-41C6-B3B9-A4DDCD6F7674}" destId="{62102ECE-B032-4173-8A4D-CD1EE2638C60}" srcOrd="4" destOrd="0" parTransId="{75360B28-44AA-4AF7-BCA1-FFBD8E9EC267}" sibTransId="{B15D174D-20D8-48EA-B4DB-7784CF2A8FD9}"/>
    <dgm:cxn modelId="{993E0C3D-83E0-46CD-8770-3F8892EE6B75}" srcId="{A4905562-6E3E-41C6-B3B9-A4DDCD6F7674}" destId="{FA6FF1EF-2F83-4217-8BEA-863CF7DF219D}" srcOrd="3" destOrd="0" parTransId="{44D6EA70-E1A0-4581-9DF8-4D21D05FB41E}" sibTransId="{927DB159-7BE6-4937-9CC6-7BC29AC69032}"/>
    <dgm:cxn modelId="{A2093B45-73C2-491B-BEEA-61A1620F833E}" type="presOf" srcId="{F7709E49-CE3A-431C-A7BB-EA4E8A660E32}" destId="{40A7D988-8B32-409A-9D4F-EE025A3352EF}" srcOrd="1" destOrd="0" presId="urn:microsoft.com/office/officeart/2005/8/layout/orgChart1"/>
    <dgm:cxn modelId="{79111B4F-072B-4DE7-AA07-DF4E7F0D5E64}" type="presOf" srcId="{9B0C5E4F-BC11-4724-8014-34D6425B33D3}" destId="{33A6500A-ABCD-4D05-96D4-6D6E148389F7}" srcOrd="1" destOrd="0" presId="urn:microsoft.com/office/officeart/2005/8/layout/orgChart1"/>
    <dgm:cxn modelId="{6317FE74-EB63-4C23-941F-7D4472B4BE33}" srcId="{A4905562-6E3E-41C6-B3B9-A4DDCD6F7674}" destId="{F7709E49-CE3A-431C-A7BB-EA4E8A660E32}" srcOrd="2" destOrd="0" parTransId="{2D857D53-13FC-4354-B7C9-AE2FEC1CFCDD}" sibTransId="{7A553CF9-2E1E-47A1-B177-85189BD60650}"/>
    <dgm:cxn modelId="{0148A876-D9CC-4412-AE01-3CDD29CF98D7}" type="presOf" srcId="{F8746DA0-6D68-4421-B1D8-781DE6173635}" destId="{202B410A-7BB8-44FC-892D-986EC42C6FB7}" srcOrd="0" destOrd="0" presId="urn:microsoft.com/office/officeart/2005/8/layout/orgChart1"/>
    <dgm:cxn modelId="{A5D91F77-481E-4ABA-9D11-D557CBC41DF0}" type="presOf" srcId="{44D6EA70-E1A0-4581-9DF8-4D21D05FB41E}" destId="{B0D287FA-A2FA-457E-94E8-8AAB28D057A6}" srcOrd="0" destOrd="0" presId="urn:microsoft.com/office/officeart/2005/8/layout/orgChart1"/>
    <dgm:cxn modelId="{9A9D2B77-890F-4140-8F79-D23048F3AA59}" srcId="{A4905562-6E3E-41C6-B3B9-A4DDCD6F7674}" destId="{D921C35D-288D-41DF-BFCD-163F9ADDBD02}" srcOrd="5" destOrd="0" parTransId="{6163E260-EB36-490B-978B-D0120EDB1261}" sibTransId="{145C0B60-1E17-44A3-8309-0C9CEE12B7AF}"/>
    <dgm:cxn modelId="{39C94C57-E569-485B-93DA-D42CBA1443AE}" type="presOf" srcId="{FA6FF1EF-2F83-4217-8BEA-863CF7DF219D}" destId="{15F3C18D-6707-44AC-960D-D271E0156F07}" srcOrd="0" destOrd="0" presId="urn:microsoft.com/office/officeart/2005/8/layout/orgChart1"/>
    <dgm:cxn modelId="{2562007C-524B-49A4-A66C-1DDD7AAE74A2}" type="presOf" srcId="{59F6C8C5-61DF-4CC6-B3AD-F33673738BDD}" destId="{8AA3B226-2755-48AA-842E-A460AC2B66C2}" srcOrd="1" destOrd="0" presId="urn:microsoft.com/office/officeart/2005/8/layout/orgChart1"/>
    <dgm:cxn modelId="{D3691A7D-5603-44CD-9560-82AAFACE50B7}" type="presOf" srcId="{D921C35D-288D-41DF-BFCD-163F9ADDBD02}" destId="{4B34F613-65BE-459B-8690-5377059B9CE2}" srcOrd="1" destOrd="0" presId="urn:microsoft.com/office/officeart/2005/8/layout/orgChart1"/>
    <dgm:cxn modelId="{D2B1FB8A-9DBB-4F4F-9A15-4DF297F4686C}" type="presOf" srcId="{D230CEAB-61AB-4420-9A67-44C78DCCB639}" destId="{DD10F8D2-AAF1-42F0-AAEB-4B4816054B30}" srcOrd="0" destOrd="0" presId="urn:microsoft.com/office/officeart/2005/8/layout/orgChart1"/>
    <dgm:cxn modelId="{520F518B-EFAC-494F-8A23-F281E84ECEBD}" srcId="{A4905562-6E3E-41C6-B3B9-A4DDCD6F7674}" destId="{2C58604A-1C1A-4B23-8CDF-ECFC31E1190B}" srcOrd="1" destOrd="0" parTransId="{CD328AFB-91A3-4701-9424-1A7B6FBEC164}" sibTransId="{5BEE9097-2E1C-41D9-AF7B-12721F9F643D}"/>
    <dgm:cxn modelId="{A548638E-DBA4-4B5E-9EF7-C2AA7F8081B5}" type="presOf" srcId="{A4905562-6E3E-41C6-B3B9-A4DDCD6F7674}" destId="{2D2F802A-CC5F-4660-85E9-66EF75FB1C1B}" srcOrd="0" destOrd="0" presId="urn:microsoft.com/office/officeart/2005/8/layout/orgChart1"/>
    <dgm:cxn modelId="{ABEB5296-BBF1-4119-A7F1-35745009B869}" type="presOf" srcId="{F7709E49-CE3A-431C-A7BB-EA4E8A660E32}" destId="{1E76C7E5-9917-4175-BB68-C2911314D19D}" srcOrd="0" destOrd="0" presId="urn:microsoft.com/office/officeart/2005/8/layout/orgChart1"/>
    <dgm:cxn modelId="{4EBB3EA0-5CCE-41B6-983C-2DCD0CA3A610}" srcId="{A4905562-6E3E-41C6-B3B9-A4DDCD6F7674}" destId="{59F6C8C5-61DF-4CC6-B3AD-F33673738BDD}" srcOrd="6" destOrd="0" parTransId="{F8746DA0-6D68-4421-B1D8-781DE6173635}" sibTransId="{7713D183-EC0A-48C7-8371-62A532739BA4}"/>
    <dgm:cxn modelId="{1A283CAA-7F2D-4CF6-A0FD-942750911F04}" type="presOf" srcId="{2C58604A-1C1A-4B23-8CDF-ECFC31E1190B}" destId="{86180C32-DF5D-4BBC-B4BA-29B5A22CD06E}" srcOrd="0" destOrd="0" presId="urn:microsoft.com/office/officeart/2005/8/layout/orgChart1"/>
    <dgm:cxn modelId="{04FF8EB2-799F-43E4-B080-B25354610DF7}" type="presOf" srcId="{71374CC4-907D-455C-B4C0-11576BF7177B}" destId="{79DEEBC8-9DE8-4CC4-B396-9EDCA8E51D94}" srcOrd="1" destOrd="0" presId="urn:microsoft.com/office/officeart/2005/8/layout/orgChart1"/>
    <dgm:cxn modelId="{AEFA5DB5-4E9F-487F-BF32-19F2D1A78313}" srcId="{D230CEAB-61AB-4420-9A67-44C78DCCB639}" destId="{A4905562-6E3E-41C6-B3B9-A4DDCD6F7674}" srcOrd="0" destOrd="0" parTransId="{1A6B8844-1D1C-4CE6-836C-A8F1F4F09697}" sibTransId="{5112B0CE-69A8-4342-80AE-BAE7440529B7}"/>
    <dgm:cxn modelId="{D7409FB7-6E02-49F3-B7D6-D426D42B2C83}" srcId="{A4905562-6E3E-41C6-B3B9-A4DDCD6F7674}" destId="{9B0C5E4F-BC11-4724-8014-34D6425B33D3}" srcOrd="0" destOrd="0" parTransId="{8E75CE65-12CB-492F-AE13-3FA32CD9E21A}" sibTransId="{38B05630-2EF4-452F-8ACF-F6D427A6FB3F}"/>
    <dgm:cxn modelId="{01BD73C6-C5EF-4211-9324-200285EAF373}" type="presOf" srcId="{2C58604A-1C1A-4B23-8CDF-ECFC31E1190B}" destId="{6E4D58C7-9053-4C9A-BB5C-C7CDDC31468E}" srcOrd="1" destOrd="0" presId="urn:microsoft.com/office/officeart/2005/8/layout/orgChart1"/>
    <dgm:cxn modelId="{B1CC71C7-5872-4C28-A623-CA8CD9A07311}" type="presOf" srcId="{A4905562-6E3E-41C6-B3B9-A4DDCD6F7674}" destId="{66010138-692A-493D-9DC7-26487DC7C6FC}" srcOrd="1" destOrd="0" presId="urn:microsoft.com/office/officeart/2005/8/layout/orgChart1"/>
    <dgm:cxn modelId="{A658A9C8-7C9F-4C4B-8D42-72EF9E6D4F34}" type="presOf" srcId="{FA6FF1EF-2F83-4217-8BEA-863CF7DF219D}" destId="{ED5F6A82-FFDF-4F74-A507-D23E7C4AF720}" srcOrd="1" destOrd="0" presId="urn:microsoft.com/office/officeart/2005/8/layout/orgChart1"/>
    <dgm:cxn modelId="{F216AACA-953A-4C39-B77B-21DBDEBEE601}" type="presOf" srcId="{75360B28-44AA-4AF7-BCA1-FFBD8E9EC267}" destId="{E6778444-9544-4DF8-A07E-236072047F92}" srcOrd="0" destOrd="0" presId="urn:microsoft.com/office/officeart/2005/8/layout/orgChart1"/>
    <dgm:cxn modelId="{078E79CC-378C-452E-8A42-2B34636D559F}" srcId="{A4905562-6E3E-41C6-B3B9-A4DDCD6F7674}" destId="{71374CC4-907D-455C-B4C0-11576BF7177B}" srcOrd="7" destOrd="0" parTransId="{A5C507BB-C62E-45C4-B18A-627F5C445440}" sibTransId="{30444704-F852-4F91-951C-DB214FC714BF}"/>
    <dgm:cxn modelId="{62F044D0-70C3-48E8-BC5B-4DC6BFEC24C2}" type="presOf" srcId="{62102ECE-B032-4173-8A4D-CD1EE2638C60}" destId="{61A826FC-41D6-40C3-9533-DE1DAD52AB3F}" srcOrd="0" destOrd="0" presId="urn:microsoft.com/office/officeart/2005/8/layout/orgChart1"/>
    <dgm:cxn modelId="{B47D7DD3-D7CC-4A86-9941-0AC708E54B8D}" type="presOf" srcId="{D921C35D-288D-41DF-BFCD-163F9ADDBD02}" destId="{3235EB98-8E9A-4E16-95C0-B2D52CFEF5EE}" srcOrd="0" destOrd="0" presId="urn:microsoft.com/office/officeart/2005/8/layout/orgChart1"/>
    <dgm:cxn modelId="{7AE9A5E5-05D9-4E2E-B114-69DC12CBF646}" type="presOf" srcId="{59F6C8C5-61DF-4CC6-B3AD-F33673738BDD}" destId="{81DCFDE6-0605-4C42-B055-39B23CD8274B}" srcOrd="0" destOrd="0" presId="urn:microsoft.com/office/officeart/2005/8/layout/orgChart1"/>
    <dgm:cxn modelId="{8CC04BE7-B585-407D-980C-88DBDFD8F87D}" type="presOf" srcId="{2D857D53-13FC-4354-B7C9-AE2FEC1CFCDD}" destId="{9421EA77-804D-4937-9C83-DE02319D842D}" srcOrd="0" destOrd="0" presId="urn:microsoft.com/office/officeart/2005/8/layout/orgChart1"/>
    <dgm:cxn modelId="{006BA4BE-AF01-4BBA-8054-FAEB3B123AD2}" type="presParOf" srcId="{DD10F8D2-AAF1-42F0-AAEB-4B4816054B30}" destId="{2878DFC3-81B2-48EB-B0A6-9EE8AE4065F6}" srcOrd="0" destOrd="0" presId="urn:microsoft.com/office/officeart/2005/8/layout/orgChart1"/>
    <dgm:cxn modelId="{08BC2018-A6E6-4BB8-BB2B-820B8DEB2115}" type="presParOf" srcId="{2878DFC3-81B2-48EB-B0A6-9EE8AE4065F6}" destId="{B585D38F-FD4D-4FB6-908D-2AF5ACE1CFB9}" srcOrd="0" destOrd="0" presId="urn:microsoft.com/office/officeart/2005/8/layout/orgChart1"/>
    <dgm:cxn modelId="{AF7B62B4-7773-4171-920B-58D84B09994A}" type="presParOf" srcId="{B585D38F-FD4D-4FB6-908D-2AF5ACE1CFB9}" destId="{2D2F802A-CC5F-4660-85E9-66EF75FB1C1B}" srcOrd="0" destOrd="0" presId="urn:microsoft.com/office/officeart/2005/8/layout/orgChart1"/>
    <dgm:cxn modelId="{A60C1E5B-6D96-4825-AC4F-19E2E019061A}" type="presParOf" srcId="{B585D38F-FD4D-4FB6-908D-2AF5ACE1CFB9}" destId="{66010138-692A-493D-9DC7-26487DC7C6FC}" srcOrd="1" destOrd="0" presId="urn:microsoft.com/office/officeart/2005/8/layout/orgChart1"/>
    <dgm:cxn modelId="{CD3A61D7-1B6A-486E-9D74-9715C79BC63F}" type="presParOf" srcId="{2878DFC3-81B2-48EB-B0A6-9EE8AE4065F6}" destId="{3B434CE0-5CD8-4269-A018-67CF3CB12EAB}" srcOrd="1" destOrd="0" presId="urn:microsoft.com/office/officeart/2005/8/layout/orgChart1"/>
    <dgm:cxn modelId="{8DEF8768-E928-4B98-A6BF-8A34E2DBBB21}" type="presParOf" srcId="{3B434CE0-5CD8-4269-A018-67CF3CB12EAB}" destId="{B0D287FA-A2FA-457E-94E8-8AAB28D057A6}" srcOrd="0" destOrd="0" presId="urn:microsoft.com/office/officeart/2005/8/layout/orgChart1"/>
    <dgm:cxn modelId="{2FD1C6E2-3C61-4131-9827-224CCA867A84}" type="presParOf" srcId="{3B434CE0-5CD8-4269-A018-67CF3CB12EAB}" destId="{32F1F326-BCD8-4083-B2CF-1B8764A35C11}" srcOrd="1" destOrd="0" presId="urn:microsoft.com/office/officeart/2005/8/layout/orgChart1"/>
    <dgm:cxn modelId="{AB0A7800-716B-454C-B165-EBC6F830B65E}" type="presParOf" srcId="{32F1F326-BCD8-4083-B2CF-1B8764A35C11}" destId="{EC46F486-FB81-4E35-8219-E023F677F059}" srcOrd="0" destOrd="0" presId="urn:microsoft.com/office/officeart/2005/8/layout/orgChart1"/>
    <dgm:cxn modelId="{E3D472FA-58C3-4149-A551-27B8797CBBB1}" type="presParOf" srcId="{EC46F486-FB81-4E35-8219-E023F677F059}" destId="{15F3C18D-6707-44AC-960D-D271E0156F07}" srcOrd="0" destOrd="0" presId="urn:microsoft.com/office/officeart/2005/8/layout/orgChart1"/>
    <dgm:cxn modelId="{18113A1A-B736-426D-BEF9-A6828EDDB755}" type="presParOf" srcId="{EC46F486-FB81-4E35-8219-E023F677F059}" destId="{ED5F6A82-FFDF-4F74-A507-D23E7C4AF720}" srcOrd="1" destOrd="0" presId="urn:microsoft.com/office/officeart/2005/8/layout/orgChart1"/>
    <dgm:cxn modelId="{703A0BDD-6C5E-4BA9-9683-144A038FB67C}" type="presParOf" srcId="{32F1F326-BCD8-4083-B2CF-1B8764A35C11}" destId="{4C53E993-6257-4572-80EC-07581793B62A}" srcOrd="1" destOrd="0" presId="urn:microsoft.com/office/officeart/2005/8/layout/orgChart1"/>
    <dgm:cxn modelId="{663A67B2-6982-46BB-853B-88A1D6FB5181}" type="presParOf" srcId="{32F1F326-BCD8-4083-B2CF-1B8764A35C11}" destId="{26D688FA-D928-4CFE-A639-E64FBDE37512}" srcOrd="2" destOrd="0" presId="urn:microsoft.com/office/officeart/2005/8/layout/orgChart1"/>
    <dgm:cxn modelId="{2238B16A-22FE-494F-9174-AE4C9576B043}" type="presParOf" srcId="{3B434CE0-5CD8-4269-A018-67CF3CB12EAB}" destId="{E6778444-9544-4DF8-A07E-236072047F92}" srcOrd="2" destOrd="0" presId="urn:microsoft.com/office/officeart/2005/8/layout/orgChart1"/>
    <dgm:cxn modelId="{0CBCF78D-2B99-4AC1-9B51-F00EA7B768F1}" type="presParOf" srcId="{3B434CE0-5CD8-4269-A018-67CF3CB12EAB}" destId="{10FE415B-098B-4B8F-80FA-2D384A8CDA06}" srcOrd="3" destOrd="0" presId="urn:microsoft.com/office/officeart/2005/8/layout/orgChart1"/>
    <dgm:cxn modelId="{E4E3451E-AD57-4C8D-B90E-7476D337ECAD}" type="presParOf" srcId="{10FE415B-098B-4B8F-80FA-2D384A8CDA06}" destId="{B4EAF051-D0EB-4681-8378-7AB784400ABF}" srcOrd="0" destOrd="0" presId="urn:microsoft.com/office/officeart/2005/8/layout/orgChart1"/>
    <dgm:cxn modelId="{7D81553B-7CCD-4EC4-BFA4-EFC9F6D18AFA}" type="presParOf" srcId="{B4EAF051-D0EB-4681-8378-7AB784400ABF}" destId="{61A826FC-41D6-40C3-9533-DE1DAD52AB3F}" srcOrd="0" destOrd="0" presId="urn:microsoft.com/office/officeart/2005/8/layout/orgChart1"/>
    <dgm:cxn modelId="{0D3BCBA2-EB99-427A-9FFD-5825C71F6743}" type="presParOf" srcId="{B4EAF051-D0EB-4681-8378-7AB784400ABF}" destId="{EEBF9BAF-0180-451A-8AC9-A6774910D061}" srcOrd="1" destOrd="0" presId="urn:microsoft.com/office/officeart/2005/8/layout/orgChart1"/>
    <dgm:cxn modelId="{D82E9259-133C-4A93-9F95-58C39CF552AA}" type="presParOf" srcId="{10FE415B-098B-4B8F-80FA-2D384A8CDA06}" destId="{FAE11474-2B3A-4B64-96CC-8E768CE8F540}" srcOrd="1" destOrd="0" presId="urn:microsoft.com/office/officeart/2005/8/layout/orgChart1"/>
    <dgm:cxn modelId="{4751F5C6-44D0-4A51-AA72-52A401715693}" type="presParOf" srcId="{10FE415B-098B-4B8F-80FA-2D384A8CDA06}" destId="{EC10FA26-0560-447D-A48D-07CA3BF6762A}" srcOrd="2" destOrd="0" presId="urn:microsoft.com/office/officeart/2005/8/layout/orgChart1"/>
    <dgm:cxn modelId="{A12D0CC4-8747-4013-B920-0B53BD38D077}" type="presParOf" srcId="{3B434CE0-5CD8-4269-A018-67CF3CB12EAB}" destId="{3484E46F-2365-498F-A8D0-2831066CB426}" srcOrd="4" destOrd="0" presId="urn:microsoft.com/office/officeart/2005/8/layout/orgChart1"/>
    <dgm:cxn modelId="{F4F4B1F9-329B-44D1-BEE8-C01BFE0738F0}" type="presParOf" srcId="{3B434CE0-5CD8-4269-A018-67CF3CB12EAB}" destId="{59072FED-726E-4ED2-97A5-57DFD6B2B372}" srcOrd="5" destOrd="0" presId="urn:microsoft.com/office/officeart/2005/8/layout/orgChart1"/>
    <dgm:cxn modelId="{86664477-E1DE-4366-87A8-F94C499A370F}" type="presParOf" srcId="{59072FED-726E-4ED2-97A5-57DFD6B2B372}" destId="{3CE03203-D170-40E9-968D-A9216CF997EF}" srcOrd="0" destOrd="0" presId="urn:microsoft.com/office/officeart/2005/8/layout/orgChart1"/>
    <dgm:cxn modelId="{553D1314-D8AF-4431-9201-2F831192679D}" type="presParOf" srcId="{3CE03203-D170-40E9-968D-A9216CF997EF}" destId="{3235EB98-8E9A-4E16-95C0-B2D52CFEF5EE}" srcOrd="0" destOrd="0" presId="urn:microsoft.com/office/officeart/2005/8/layout/orgChart1"/>
    <dgm:cxn modelId="{C2D42B52-A7D5-4642-A375-9BF551C3561A}" type="presParOf" srcId="{3CE03203-D170-40E9-968D-A9216CF997EF}" destId="{4B34F613-65BE-459B-8690-5377059B9CE2}" srcOrd="1" destOrd="0" presId="urn:microsoft.com/office/officeart/2005/8/layout/orgChart1"/>
    <dgm:cxn modelId="{EF735CBE-F1FA-4398-9B0F-AF9EF9797FE6}" type="presParOf" srcId="{59072FED-726E-4ED2-97A5-57DFD6B2B372}" destId="{38DD2179-E981-4622-892E-BC09ACED52C6}" srcOrd="1" destOrd="0" presId="urn:microsoft.com/office/officeart/2005/8/layout/orgChart1"/>
    <dgm:cxn modelId="{510591EA-000E-4D62-9A5F-E92FB07C0BC9}" type="presParOf" srcId="{59072FED-726E-4ED2-97A5-57DFD6B2B372}" destId="{966B6972-C258-4042-8935-837E483C5FC7}" srcOrd="2" destOrd="0" presId="urn:microsoft.com/office/officeart/2005/8/layout/orgChart1"/>
    <dgm:cxn modelId="{7B382FD4-87B6-4792-8ED8-269A53FF6CC1}" type="presParOf" srcId="{3B434CE0-5CD8-4269-A018-67CF3CB12EAB}" destId="{202B410A-7BB8-44FC-892D-986EC42C6FB7}" srcOrd="6" destOrd="0" presId="urn:microsoft.com/office/officeart/2005/8/layout/orgChart1"/>
    <dgm:cxn modelId="{BB8EBEE4-EDDB-4441-B4D6-ACA89E95E368}" type="presParOf" srcId="{3B434CE0-5CD8-4269-A018-67CF3CB12EAB}" destId="{35544441-ABEA-4BBE-85BC-C8873962410D}" srcOrd="7" destOrd="0" presId="urn:microsoft.com/office/officeart/2005/8/layout/orgChart1"/>
    <dgm:cxn modelId="{275F0BC1-1815-4DB1-ABD9-059BD30F39D1}" type="presParOf" srcId="{35544441-ABEA-4BBE-85BC-C8873962410D}" destId="{B2CCBBE0-C5A6-48BE-99CA-E441EDB225A0}" srcOrd="0" destOrd="0" presId="urn:microsoft.com/office/officeart/2005/8/layout/orgChart1"/>
    <dgm:cxn modelId="{A9BE2733-E05F-42AC-A592-D7584DBFDEA0}" type="presParOf" srcId="{B2CCBBE0-C5A6-48BE-99CA-E441EDB225A0}" destId="{81DCFDE6-0605-4C42-B055-39B23CD8274B}" srcOrd="0" destOrd="0" presId="urn:microsoft.com/office/officeart/2005/8/layout/orgChart1"/>
    <dgm:cxn modelId="{9D51571F-45A3-4E83-B5E6-A4F8A91931DE}" type="presParOf" srcId="{B2CCBBE0-C5A6-48BE-99CA-E441EDB225A0}" destId="{8AA3B226-2755-48AA-842E-A460AC2B66C2}" srcOrd="1" destOrd="0" presId="urn:microsoft.com/office/officeart/2005/8/layout/orgChart1"/>
    <dgm:cxn modelId="{33505971-5018-4E80-9106-634FCDCB5BEE}" type="presParOf" srcId="{35544441-ABEA-4BBE-85BC-C8873962410D}" destId="{2C13C088-C306-4D58-895C-D8EA4A021497}" srcOrd="1" destOrd="0" presId="urn:microsoft.com/office/officeart/2005/8/layout/orgChart1"/>
    <dgm:cxn modelId="{F4329E91-5B29-40FC-AC2B-EED24B962A39}" type="presParOf" srcId="{35544441-ABEA-4BBE-85BC-C8873962410D}" destId="{03A4B039-A5A9-44B1-8CC4-8C266021A4FE}" srcOrd="2" destOrd="0" presId="urn:microsoft.com/office/officeart/2005/8/layout/orgChart1"/>
    <dgm:cxn modelId="{BCE8E3CE-F871-4D26-BF0A-0D7ECE51E365}" type="presParOf" srcId="{3B434CE0-5CD8-4269-A018-67CF3CB12EAB}" destId="{2D33DEA7-C19A-4377-A68E-C8AF5D534BB4}" srcOrd="8" destOrd="0" presId="urn:microsoft.com/office/officeart/2005/8/layout/orgChart1"/>
    <dgm:cxn modelId="{CC393D52-B681-4C96-8989-8FD8DA3707DF}" type="presParOf" srcId="{3B434CE0-5CD8-4269-A018-67CF3CB12EAB}" destId="{20E3D0D9-51AB-41EE-920B-89EF661FA7B2}" srcOrd="9" destOrd="0" presId="urn:microsoft.com/office/officeart/2005/8/layout/orgChart1"/>
    <dgm:cxn modelId="{3A3351DD-8FB4-455D-BF38-982F7BC53260}" type="presParOf" srcId="{20E3D0D9-51AB-41EE-920B-89EF661FA7B2}" destId="{B95AF43E-4B68-4924-91B4-5858B9B7F8A4}" srcOrd="0" destOrd="0" presId="urn:microsoft.com/office/officeart/2005/8/layout/orgChart1"/>
    <dgm:cxn modelId="{4A65C263-F3D8-4648-95C7-9420957273CA}" type="presParOf" srcId="{B95AF43E-4B68-4924-91B4-5858B9B7F8A4}" destId="{59B94737-21FD-41E9-AA5E-A1E85A1CB6F5}" srcOrd="0" destOrd="0" presId="urn:microsoft.com/office/officeart/2005/8/layout/orgChart1"/>
    <dgm:cxn modelId="{6EFFBE98-9362-41A7-BD8D-6241EFA5D9E4}" type="presParOf" srcId="{B95AF43E-4B68-4924-91B4-5858B9B7F8A4}" destId="{79DEEBC8-9DE8-4CC4-B396-9EDCA8E51D94}" srcOrd="1" destOrd="0" presId="urn:microsoft.com/office/officeart/2005/8/layout/orgChart1"/>
    <dgm:cxn modelId="{86261FBE-4E3B-491B-BEBC-3CB97A9FFA95}" type="presParOf" srcId="{20E3D0D9-51AB-41EE-920B-89EF661FA7B2}" destId="{BF7E1EB1-AE26-42B8-A540-E19077E81F21}" srcOrd="1" destOrd="0" presId="urn:microsoft.com/office/officeart/2005/8/layout/orgChart1"/>
    <dgm:cxn modelId="{AFF1D4BD-15F6-405F-9975-A8C0A26C0FFB}" type="presParOf" srcId="{20E3D0D9-51AB-41EE-920B-89EF661FA7B2}" destId="{666BEE09-9E23-4BBC-8FBE-374BE91E8D98}" srcOrd="2" destOrd="0" presId="urn:microsoft.com/office/officeart/2005/8/layout/orgChart1"/>
    <dgm:cxn modelId="{240C480A-0DE5-4640-9E9A-70281C20C42E}" type="presParOf" srcId="{2878DFC3-81B2-48EB-B0A6-9EE8AE4065F6}" destId="{4B1F5944-03A2-418B-A293-34AA2F2D037E}" srcOrd="2" destOrd="0" presId="urn:microsoft.com/office/officeart/2005/8/layout/orgChart1"/>
    <dgm:cxn modelId="{AE8D8A02-EC07-40ED-94BD-EA119182EE5A}" type="presParOf" srcId="{4B1F5944-03A2-418B-A293-34AA2F2D037E}" destId="{0EDF9D73-716F-4585-B1D7-B3D95AF465B5}" srcOrd="0" destOrd="0" presId="urn:microsoft.com/office/officeart/2005/8/layout/orgChart1"/>
    <dgm:cxn modelId="{B0DCEFA4-3507-44E4-9A1B-0E3F2550CAD3}" type="presParOf" srcId="{4B1F5944-03A2-418B-A293-34AA2F2D037E}" destId="{89E7CD8C-7719-408F-8BB8-4F2C6C845A3C}" srcOrd="1" destOrd="0" presId="urn:microsoft.com/office/officeart/2005/8/layout/orgChart1"/>
    <dgm:cxn modelId="{BFC50730-C2C6-4B2E-9898-126CCA673E12}" type="presParOf" srcId="{89E7CD8C-7719-408F-8BB8-4F2C6C845A3C}" destId="{16E65708-B313-47B6-884B-F7264E4F4742}" srcOrd="0" destOrd="0" presId="urn:microsoft.com/office/officeart/2005/8/layout/orgChart1"/>
    <dgm:cxn modelId="{FF315A78-CA5F-4647-A663-60D3BBD4B073}" type="presParOf" srcId="{16E65708-B313-47B6-884B-F7264E4F4742}" destId="{B155F030-5C10-401B-BE22-485645526D92}" srcOrd="0" destOrd="0" presId="urn:microsoft.com/office/officeart/2005/8/layout/orgChart1"/>
    <dgm:cxn modelId="{7F7E0C78-4523-44AC-A119-3054506C4CD1}" type="presParOf" srcId="{16E65708-B313-47B6-884B-F7264E4F4742}" destId="{33A6500A-ABCD-4D05-96D4-6D6E148389F7}" srcOrd="1" destOrd="0" presId="urn:microsoft.com/office/officeart/2005/8/layout/orgChart1"/>
    <dgm:cxn modelId="{CBB80ED7-F496-4D90-998E-43AFE143686B}" type="presParOf" srcId="{89E7CD8C-7719-408F-8BB8-4F2C6C845A3C}" destId="{3A12D533-D73F-4D52-A99E-ED4A2656EEF8}" srcOrd="1" destOrd="0" presId="urn:microsoft.com/office/officeart/2005/8/layout/orgChart1"/>
    <dgm:cxn modelId="{6B637A6C-81D9-469C-A060-40C0D47AE078}" type="presParOf" srcId="{89E7CD8C-7719-408F-8BB8-4F2C6C845A3C}" destId="{F348F34A-30F0-40DD-8A0F-8100846C9E15}" srcOrd="2" destOrd="0" presId="urn:microsoft.com/office/officeart/2005/8/layout/orgChart1"/>
    <dgm:cxn modelId="{158A9981-7FB7-4BB1-B187-99ED1CD82E06}" type="presParOf" srcId="{4B1F5944-03A2-418B-A293-34AA2F2D037E}" destId="{E74095E9-4C80-4F1F-8C21-1A0BD143E08E}" srcOrd="2" destOrd="0" presId="urn:microsoft.com/office/officeart/2005/8/layout/orgChart1"/>
    <dgm:cxn modelId="{B4DCBCCE-AC2F-4A43-8062-8FFC9925B098}" type="presParOf" srcId="{4B1F5944-03A2-418B-A293-34AA2F2D037E}" destId="{2C616590-77B3-4305-8D53-CB4D09D182E7}" srcOrd="3" destOrd="0" presId="urn:microsoft.com/office/officeart/2005/8/layout/orgChart1"/>
    <dgm:cxn modelId="{0AB7E71A-33E7-45ED-8BCA-07EE548FBD75}" type="presParOf" srcId="{2C616590-77B3-4305-8D53-CB4D09D182E7}" destId="{A5DC690C-4114-447E-9FE2-BFF55D55CFC7}" srcOrd="0" destOrd="0" presId="urn:microsoft.com/office/officeart/2005/8/layout/orgChart1"/>
    <dgm:cxn modelId="{2E61343E-CE39-4BDA-8CE4-57AAA0E45D89}" type="presParOf" srcId="{A5DC690C-4114-447E-9FE2-BFF55D55CFC7}" destId="{86180C32-DF5D-4BBC-B4BA-29B5A22CD06E}" srcOrd="0" destOrd="0" presId="urn:microsoft.com/office/officeart/2005/8/layout/orgChart1"/>
    <dgm:cxn modelId="{79D83094-BA6D-4E90-A32E-6C9E0BC3966E}" type="presParOf" srcId="{A5DC690C-4114-447E-9FE2-BFF55D55CFC7}" destId="{6E4D58C7-9053-4C9A-BB5C-C7CDDC31468E}" srcOrd="1" destOrd="0" presId="urn:microsoft.com/office/officeart/2005/8/layout/orgChart1"/>
    <dgm:cxn modelId="{889AB07F-91CA-4A91-B02E-AF8BC4BCD269}" type="presParOf" srcId="{2C616590-77B3-4305-8D53-CB4D09D182E7}" destId="{0E23D5DD-83B2-44BA-A525-996017C2FB58}" srcOrd="1" destOrd="0" presId="urn:microsoft.com/office/officeart/2005/8/layout/orgChart1"/>
    <dgm:cxn modelId="{96CF6E5A-64B5-4D36-B390-A12828BB741A}" type="presParOf" srcId="{2C616590-77B3-4305-8D53-CB4D09D182E7}" destId="{0C4E8F06-1898-4CD6-8DB3-D43B59B2502E}" srcOrd="2" destOrd="0" presId="urn:microsoft.com/office/officeart/2005/8/layout/orgChart1"/>
    <dgm:cxn modelId="{B1D11EFE-795C-4D86-8824-E291CD4933FE}" type="presParOf" srcId="{4B1F5944-03A2-418B-A293-34AA2F2D037E}" destId="{9421EA77-804D-4937-9C83-DE02319D842D}" srcOrd="4" destOrd="0" presId="urn:microsoft.com/office/officeart/2005/8/layout/orgChart1"/>
    <dgm:cxn modelId="{22CE0BBC-59E2-4F01-A859-7D895F526564}" type="presParOf" srcId="{4B1F5944-03A2-418B-A293-34AA2F2D037E}" destId="{542A21BC-48F3-42DF-9790-7BA2CC057E48}" srcOrd="5" destOrd="0" presId="urn:microsoft.com/office/officeart/2005/8/layout/orgChart1"/>
    <dgm:cxn modelId="{E11F41B9-A107-4A43-A38F-ADDA992EC604}" type="presParOf" srcId="{542A21BC-48F3-42DF-9790-7BA2CC057E48}" destId="{4673B1E6-D103-4FDF-B81E-79005AD69C50}" srcOrd="0" destOrd="0" presId="urn:microsoft.com/office/officeart/2005/8/layout/orgChart1"/>
    <dgm:cxn modelId="{BA94C674-9920-4874-B337-B759E321AE4F}" type="presParOf" srcId="{4673B1E6-D103-4FDF-B81E-79005AD69C50}" destId="{1E76C7E5-9917-4175-BB68-C2911314D19D}" srcOrd="0" destOrd="0" presId="urn:microsoft.com/office/officeart/2005/8/layout/orgChart1"/>
    <dgm:cxn modelId="{8570605D-C034-4D3C-9F3D-13FD560409DD}" type="presParOf" srcId="{4673B1E6-D103-4FDF-B81E-79005AD69C50}" destId="{40A7D988-8B32-409A-9D4F-EE025A3352EF}" srcOrd="1" destOrd="0" presId="urn:microsoft.com/office/officeart/2005/8/layout/orgChart1"/>
    <dgm:cxn modelId="{D8DA61CF-D288-4692-8309-4F32B8C0590C}" type="presParOf" srcId="{542A21BC-48F3-42DF-9790-7BA2CC057E48}" destId="{E6F92319-9C15-4602-BA22-0D47E0DAE538}" srcOrd="1" destOrd="0" presId="urn:microsoft.com/office/officeart/2005/8/layout/orgChart1"/>
    <dgm:cxn modelId="{0F83E30E-8B64-49FF-839B-35C9D1553499}" type="presParOf" srcId="{542A21BC-48F3-42DF-9790-7BA2CC057E48}" destId="{043B5246-96CD-4F0F-B91A-598D913A24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21EA77-804D-4937-9C83-DE02319D842D}">
      <dsp:nvSpPr>
        <dsp:cNvPr id="0" name=""/>
        <dsp:cNvSpPr/>
      </dsp:nvSpPr>
      <dsp:spPr>
        <a:xfrm>
          <a:off x="5461583" y="1149106"/>
          <a:ext cx="132102" cy="1364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4274"/>
              </a:lnTo>
              <a:lnTo>
                <a:pt x="132102" y="136427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095E9-4C80-4F1F-8C21-1A0BD143E08E}">
      <dsp:nvSpPr>
        <dsp:cNvPr id="0" name=""/>
        <dsp:cNvSpPr/>
      </dsp:nvSpPr>
      <dsp:spPr>
        <a:xfrm>
          <a:off x="5461583" y="1149106"/>
          <a:ext cx="130700" cy="537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7621"/>
              </a:lnTo>
              <a:lnTo>
                <a:pt x="130700" y="5376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F9D73-716F-4585-B1D7-B3D95AF465B5}">
      <dsp:nvSpPr>
        <dsp:cNvPr id="0" name=""/>
        <dsp:cNvSpPr/>
      </dsp:nvSpPr>
      <dsp:spPr>
        <a:xfrm>
          <a:off x="5253648" y="1149106"/>
          <a:ext cx="207934" cy="549851"/>
        </a:xfrm>
        <a:custGeom>
          <a:avLst/>
          <a:gdLst/>
          <a:ahLst/>
          <a:cxnLst/>
          <a:rect l="0" t="0" r="0" b="0"/>
          <a:pathLst>
            <a:path>
              <a:moveTo>
                <a:pt x="207934" y="0"/>
              </a:moveTo>
              <a:lnTo>
                <a:pt x="207934" y="549851"/>
              </a:lnTo>
              <a:lnTo>
                <a:pt x="0" y="5498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33DEA7-C19A-4377-A68E-C8AF5D534BB4}">
      <dsp:nvSpPr>
        <dsp:cNvPr id="0" name=""/>
        <dsp:cNvSpPr/>
      </dsp:nvSpPr>
      <dsp:spPr>
        <a:xfrm>
          <a:off x="5461583" y="1149106"/>
          <a:ext cx="4525606" cy="3048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1880"/>
              </a:lnTo>
              <a:lnTo>
                <a:pt x="4525606" y="2851880"/>
              </a:lnTo>
              <a:lnTo>
                <a:pt x="4525606" y="30482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B410A-7BB8-44FC-892D-986EC42C6FB7}">
      <dsp:nvSpPr>
        <dsp:cNvPr id="0" name=""/>
        <dsp:cNvSpPr/>
      </dsp:nvSpPr>
      <dsp:spPr>
        <a:xfrm>
          <a:off x="5461583" y="1149106"/>
          <a:ext cx="2262803" cy="3048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1880"/>
              </a:lnTo>
              <a:lnTo>
                <a:pt x="2262803" y="2851880"/>
              </a:lnTo>
              <a:lnTo>
                <a:pt x="2262803" y="30482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4E46F-2365-498F-A8D0-2831066CB426}">
      <dsp:nvSpPr>
        <dsp:cNvPr id="0" name=""/>
        <dsp:cNvSpPr/>
      </dsp:nvSpPr>
      <dsp:spPr>
        <a:xfrm>
          <a:off x="5415863" y="1149106"/>
          <a:ext cx="91440" cy="30482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82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78444-9544-4DF8-A07E-236072047F92}">
      <dsp:nvSpPr>
        <dsp:cNvPr id="0" name=""/>
        <dsp:cNvSpPr/>
      </dsp:nvSpPr>
      <dsp:spPr>
        <a:xfrm>
          <a:off x="3198779" y="1149106"/>
          <a:ext cx="2262803" cy="3048239"/>
        </a:xfrm>
        <a:custGeom>
          <a:avLst/>
          <a:gdLst/>
          <a:ahLst/>
          <a:cxnLst/>
          <a:rect l="0" t="0" r="0" b="0"/>
          <a:pathLst>
            <a:path>
              <a:moveTo>
                <a:pt x="2262803" y="0"/>
              </a:moveTo>
              <a:lnTo>
                <a:pt x="2262803" y="2851880"/>
              </a:lnTo>
              <a:lnTo>
                <a:pt x="0" y="2851880"/>
              </a:lnTo>
              <a:lnTo>
                <a:pt x="0" y="30482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287FA-A2FA-457E-94E8-8AAB28D057A6}">
      <dsp:nvSpPr>
        <dsp:cNvPr id="0" name=""/>
        <dsp:cNvSpPr/>
      </dsp:nvSpPr>
      <dsp:spPr>
        <a:xfrm>
          <a:off x="935976" y="1149106"/>
          <a:ext cx="4525606" cy="3048239"/>
        </a:xfrm>
        <a:custGeom>
          <a:avLst/>
          <a:gdLst/>
          <a:ahLst/>
          <a:cxnLst/>
          <a:rect l="0" t="0" r="0" b="0"/>
          <a:pathLst>
            <a:path>
              <a:moveTo>
                <a:pt x="4525606" y="0"/>
              </a:moveTo>
              <a:lnTo>
                <a:pt x="4525606" y="2851880"/>
              </a:lnTo>
              <a:lnTo>
                <a:pt x="0" y="2851880"/>
              </a:lnTo>
              <a:lnTo>
                <a:pt x="0" y="30482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F802A-CC5F-4660-85E9-66EF75FB1C1B}">
      <dsp:nvSpPr>
        <dsp:cNvPr id="0" name=""/>
        <dsp:cNvSpPr/>
      </dsp:nvSpPr>
      <dsp:spPr>
        <a:xfrm>
          <a:off x="4526540" y="214063"/>
          <a:ext cx="1870085" cy="9350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Etatsdirektør</a:t>
          </a:r>
        </a:p>
      </dsp:txBody>
      <dsp:txXfrm>
        <a:off x="4526540" y="214063"/>
        <a:ext cx="1870085" cy="935042"/>
      </dsp:txXfrm>
    </dsp:sp>
    <dsp:sp modelId="{15F3C18D-6707-44AC-960D-D271E0156F07}">
      <dsp:nvSpPr>
        <dsp:cNvPr id="0" name=""/>
        <dsp:cNvSpPr/>
      </dsp:nvSpPr>
      <dsp:spPr>
        <a:xfrm>
          <a:off x="933" y="4197345"/>
          <a:ext cx="1870085" cy="9350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Vurderingskontor for voksne og eldre</a:t>
          </a:r>
        </a:p>
      </dsp:txBody>
      <dsp:txXfrm>
        <a:off x="933" y="4197345"/>
        <a:ext cx="1870085" cy="935042"/>
      </dsp:txXfrm>
    </dsp:sp>
    <dsp:sp modelId="{61A826FC-41D6-40C3-9533-DE1DAD52AB3F}">
      <dsp:nvSpPr>
        <dsp:cNvPr id="0" name=""/>
        <dsp:cNvSpPr/>
      </dsp:nvSpPr>
      <dsp:spPr>
        <a:xfrm>
          <a:off x="2263736" y="4197345"/>
          <a:ext cx="1870085" cy="9350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Ergo- og fysioterapitjenesten sør og vest</a:t>
          </a:r>
        </a:p>
      </dsp:txBody>
      <dsp:txXfrm>
        <a:off x="2263736" y="4197345"/>
        <a:ext cx="1870085" cy="935042"/>
      </dsp:txXfrm>
    </dsp:sp>
    <dsp:sp modelId="{3235EB98-8E9A-4E16-95C0-B2D52CFEF5EE}">
      <dsp:nvSpPr>
        <dsp:cNvPr id="0" name=""/>
        <dsp:cNvSpPr/>
      </dsp:nvSpPr>
      <dsp:spPr>
        <a:xfrm>
          <a:off x="4526540" y="4197345"/>
          <a:ext cx="1870085" cy="9350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Ergo- og fysioterapitjenesten nord og sentrum</a:t>
          </a:r>
        </a:p>
      </dsp:txBody>
      <dsp:txXfrm>
        <a:off x="4526540" y="4197345"/>
        <a:ext cx="1870085" cy="935042"/>
      </dsp:txXfrm>
    </dsp:sp>
    <dsp:sp modelId="{81DCFDE6-0605-4C42-B055-39B23CD8274B}">
      <dsp:nvSpPr>
        <dsp:cNvPr id="0" name=""/>
        <dsp:cNvSpPr/>
      </dsp:nvSpPr>
      <dsp:spPr>
        <a:xfrm>
          <a:off x="6789343" y="4197345"/>
          <a:ext cx="1870085" cy="9350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Enhet for vurdering og rehabilitering</a:t>
          </a:r>
        </a:p>
      </dsp:txBody>
      <dsp:txXfrm>
        <a:off x="6789343" y="4197345"/>
        <a:ext cx="1870085" cy="935042"/>
      </dsp:txXfrm>
    </dsp:sp>
    <dsp:sp modelId="{59B94737-21FD-41E9-AA5E-A1E85A1CB6F5}">
      <dsp:nvSpPr>
        <dsp:cNvPr id="0" name=""/>
        <dsp:cNvSpPr/>
      </dsp:nvSpPr>
      <dsp:spPr>
        <a:xfrm>
          <a:off x="9052147" y="4197345"/>
          <a:ext cx="1870085" cy="9350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Enhet for koordinering og rehabilitering</a:t>
          </a:r>
        </a:p>
      </dsp:txBody>
      <dsp:txXfrm>
        <a:off x="9052147" y="4197345"/>
        <a:ext cx="1870085" cy="935042"/>
      </dsp:txXfrm>
    </dsp:sp>
    <dsp:sp modelId="{B155F030-5C10-401B-BE22-485645526D92}">
      <dsp:nvSpPr>
        <dsp:cNvPr id="0" name=""/>
        <dsp:cNvSpPr/>
      </dsp:nvSpPr>
      <dsp:spPr>
        <a:xfrm>
          <a:off x="3267280" y="1381010"/>
          <a:ext cx="1986367" cy="6358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Egenbetaling institusjon</a:t>
          </a:r>
        </a:p>
      </dsp:txBody>
      <dsp:txXfrm>
        <a:off x="3267280" y="1381010"/>
        <a:ext cx="1986367" cy="635894"/>
      </dsp:txXfrm>
    </dsp:sp>
    <dsp:sp modelId="{86180C32-DF5D-4BBC-B4BA-29B5A22CD06E}">
      <dsp:nvSpPr>
        <dsp:cNvPr id="0" name=""/>
        <dsp:cNvSpPr/>
      </dsp:nvSpPr>
      <dsp:spPr>
        <a:xfrm>
          <a:off x="5592283" y="1377083"/>
          <a:ext cx="2088174" cy="619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Stab</a:t>
          </a:r>
        </a:p>
      </dsp:txBody>
      <dsp:txXfrm>
        <a:off x="5592283" y="1377083"/>
        <a:ext cx="2088174" cy="619288"/>
      </dsp:txXfrm>
    </dsp:sp>
    <dsp:sp modelId="{1E76C7E5-9917-4175-BB68-C2911314D19D}">
      <dsp:nvSpPr>
        <dsp:cNvPr id="0" name=""/>
        <dsp:cNvSpPr/>
      </dsp:nvSpPr>
      <dsp:spPr>
        <a:xfrm>
          <a:off x="5593685" y="2217528"/>
          <a:ext cx="2069866" cy="5917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Kraftsenter for rehabilitering</a:t>
          </a:r>
        </a:p>
      </dsp:txBody>
      <dsp:txXfrm>
        <a:off x="5593685" y="2217528"/>
        <a:ext cx="2069866" cy="591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0BF1B5-4113-4BC0-B0C1-2E76C48A6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927A460-4BD5-43E4-807E-2A07E0A34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9535A6-7647-44B3-AE7B-D6379A86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2DD762-6D4F-48DB-B949-460A89275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E5FAD73-AF17-4B7A-9D41-A4F044A60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937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D98928-3C77-464C-A4BD-298ED53B3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5F3A424-3982-4A05-BDC0-8AC23F469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97A891-C95D-4756-B2F7-0B1317982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5C1376-E25D-4FBE-B75D-B96F6E7AA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3AB85D4-2CBC-4B83-8A01-051C9222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00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7FC59ED-99E3-4D46-BDFC-64FEB411AC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3C1F045-0AE4-46DE-842C-0C19FD98A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C4AF79B-75C5-4780-990C-A66EADC9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54E04A-207D-4F2E-B3B8-7BF1F11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64DF52-431C-441F-9E0B-C79BB2272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240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F21C36-FB9E-4ADB-9B89-D60FEF93F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FA80A9-B124-4F5E-9AAA-DAE7F5B9F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027CB7-EF8E-4AF2-9FBA-052AB60DB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5E36F02-6640-4A34-8144-CB2A122D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0E2C29-EAC6-46A5-862E-366099F95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498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F89D8F-BB58-4AC8-82EB-93BE7A049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01DE457-162C-487F-93E0-07744A193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0949673-49E7-42AB-B76A-A6E41358A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D659938-4ED9-4959-85BD-ACCF16C65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2ED4C7-EB1B-44FF-AA2F-42F55AB0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367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02FE83-8BFB-466E-8AB0-063E3B033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FA3442-D5E3-4EF3-ADC3-B4ADE3669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D984C33-8C16-4AA4-BD96-A60BBA092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251692D-C2CE-49DF-AFD3-E89666448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594479-1661-41E9-BA99-3389FB06C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683BC04-299B-4D36-87EC-91F3F82B8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5763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6657F0-FF73-49ED-A89D-193838FFA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B6636D7-219C-4DB3-921C-ACEFCC54B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E8F52E1-02FD-4CB1-AE9B-34D585590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86B8B6B-EE86-41C3-AE65-05E37A58E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469B1BE-CC95-4A82-8D41-54794CCF3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29A66FE-2E1D-4CED-887E-B2ECBF7D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103BBAA-775F-4382-97B6-758F54A70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BFF6BF3-93CE-484B-95B1-C4B0BC63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023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ED6823-3769-4D99-B054-C64355DFF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F7019B-6F75-4EAF-8236-EA1CBB0E9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1A43E17-40C1-413C-A005-17851C753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43A8D69-B714-4F47-B130-51CC22824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055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E0460CD-3D5A-432B-AF49-F49C1945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453ABF5-16CA-406A-959B-8443F2D5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66CABAC-CB7C-45E4-BEF4-E05AD730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79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F14826-310D-4AA4-ACC4-48492174F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398E0A-FEBD-496C-81B7-4B7D5F83B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DC4A582-7C95-484A-864A-E525CB96D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36AA29B-1340-4FE3-B184-EB3952858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396AEE6-9153-4927-89A5-1202347FC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0FF9550-510A-4A12-9CC1-462E0E7E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79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D201D3-FBC4-4183-BBD3-7593F8813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8F22336-7562-4FD9-B1C6-D0DF34179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CC8E772-0828-4BC9-B5C1-39AA5BD84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3992F21-D304-4474-A8A2-07F43CC59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DF12F5E-BBE6-4921-8CCF-588C2218E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CF3481B-2012-4B20-AAEC-1AF9DCE92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586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6CB8C9B-A3D4-4DD6-A107-DF1F00E79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1751E7-54E8-4735-8E43-4BD2C1626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7793D36-AA79-4664-9255-678AFBAC1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F590-2385-4632-897E-B29B33E7F7B5}" type="datetimeFigureOut">
              <a:rPr lang="nb-NO" smtClean="0"/>
              <a:t>16.03.2022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67370D7-150F-4EE8-9383-367F2E6CE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EAAB35B-474C-4B2E-8B2F-60B3705D1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49BA1-6EBA-4D24-97F7-6BC54599C02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472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>
            <a:extLst>
              <a:ext uri="{FF2B5EF4-FFF2-40B4-BE49-F238E27FC236}">
                <a16:creationId xmlns:a16="http://schemas.microsoft.com/office/drawing/2014/main" id="{4AB3393D-1464-4087-93F3-A91CFDEA12F4}"/>
              </a:ext>
            </a:extLst>
          </p:cNvPr>
          <p:cNvSpPr txBox="1"/>
          <p:nvPr/>
        </p:nvSpPr>
        <p:spPr>
          <a:xfrm>
            <a:off x="2794932" y="839170"/>
            <a:ext cx="6384022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D15DE210-43D9-4D9B-90D3-B20746BAA2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174621"/>
              </p:ext>
            </p:extLst>
          </p:nvPr>
        </p:nvGraphicFramePr>
        <p:xfrm>
          <a:off x="649797" y="929891"/>
          <a:ext cx="10923166" cy="5346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Sylinder 4">
            <a:extLst>
              <a:ext uri="{FF2B5EF4-FFF2-40B4-BE49-F238E27FC236}">
                <a16:creationId xmlns:a16="http://schemas.microsoft.com/office/drawing/2014/main" id="{EB64ADD0-04B7-49E4-AD1C-76505DA2855C}"/>
              </a:ext>
            </a:extLst>
          </p:cNvPr>
          <p:cNvSpPr txBox="1"/>
          <p:nvPr/>
        </p:nvSpPr>
        <p:spPr>
          <a:xfrm>
            <a:off x="1140903" y="377505"/>
            <a:ext cx="9940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/>
              <a:t>Etat for vurdering og rehabilitering - EVR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FCFB1547-C2C3-4DEF-88B7-517272139C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98" y="-152883"/>
            <a:ext cx="1323117" cy="1799439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5F6B0EED-D5C6-4BF8-9BF7-17244F2FB1B6}"/>
              </a:ext>
            </a:extLst>
          </p:cNvPr>
          <p:cNvSpPr/>
          <p:nvPr/>
        </p:nvSpPr>
        <p:spPr>
          <a:xfrm>
            <a:off x="6683496" y="4037448"/>
            <a:ext cx="2008898" cy="670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Private fysioterapeuter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DDA45290-7A15-4697-AED2-098BA66CDB47}"/>
              </a:ext>
            </a:extLst>
          </p:cNvPr>
          <p:cNvCxnSpPr>
            <a:cxnSpLocks/>
          </p:cNvCxnSpPr>
          <p:nvPr/>
        </p:nvCxnSpPr>
        <p:spPr>
          <a:xfrm flipV="1">
            <a:off x="6111380" y="4346208"/>
            <a:ext cx="572116" cy="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ktangel 9">
            <a:extLst>
              <a:ext uri="{FF2B5EF4-FFF2-40B4-BE49-F238E27FC236}">
                <a16:creationId xmlns:a16="http://schemas.microsoft.com/office/drawing/2014/main" id="{82E415FC-83B5-432F-BE67-47ED59AB24B7}"/>
              </a:ext>
            </a:extLst>
          </p:cNvPr>
          <p:cNvSpPr/>
          <p:nvPr/>
        </p:nvSpPr>
        <p:spPr>
          <a:xfrm>
            <a:off x="3514987" y="3093843"/>
            <a:ext cx="2008898" cy="6703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700" dirty="0">
                <a:solidFill>
                  <a:schemeClr val="tx1"/>
                </a:solidFill>
              </a:rPr>
              <a:t>Private leverandører hjemmehjelp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3758677-3A17-4BEC-A3DA-EB0F6D81E55E}"/>
              </a:ext>
            </a:extLst>
          </p:cNvPr>
          <p:cNvSpPr/>
          <p:nvPr/>
        </p:nvSpPr>
        <p:spPr>
          <a:xfrm>
            <a:off x="3530367" y="3992126"/>
            <a:ext cx="2008898" cy="670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700" dirty="0">
                <a:solidFill>
                  <a:schemeClr val="tx1"/>
                </a:solidFill>
              </a:rPr>
              <a:t>Private leverandører BPA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1A6FB519-5726-4BFA-863C-7350585945DA}"/>
              </a:ext>
            </a:extLst>
          </p:cNvPr>
          <p:cNvCxnSpPr>
            <a:cxnSpLocks/>
          </p:cNvCxnSpPr>
          <p:nvPr/>
        </p:nvCxnSpPr>
        <p:spPr>
          <a:xfrm flipV="1">
            <a:off x="5523884" y="3443268"/>
            <a:ext cx="572116" cy="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3A3AF378-0ED4-495D-93D5-F15850FE0BF8}"/>
              </a:ext>
            </a:extLst>
          </p:cNvPr>
          <p:cNvCxnSpPr>
            <a:cxnSpLocks/>
          </p:cNvCxnSpPr>
          <p:nvPr/>
        </p:nvCxnSpPr>
        <p:spPr>
          <a:xfrm flipV="1">
            <a:off x="5539264" y="4346206"/>
            <a:ext cx="572116" cy="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656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49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Wathne, Elin</dc:creator>
  <cp:lastModifiedBy>Hanssen, Gudrun E</cp:lastModifiedBy>
  <cp:revision>48</cp:revision>
  <dcterms:created xsi:type="dcterms:W3CDTF">2021-12-03T12:17:20Z</dcterms:created>
  <dcterms:modified xsi:type="dcterms:W3CDTF">2022-03-16T14:37:59Z</dcterms:modified>
</cp:coreProperties>
</file>