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5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6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05" r:id="rId5"/>
    <p:sldMasterId id="2147483661" r:id="rId6"/>
    <p:sldMasterId id="2147483673" r:id="rId7"/>
    <p:sldMasterId id="2147483685" r:id="rId8"/>
    <p:sldMasterId id="2147483697" r:id="rId9"/>
    <p:sldMasterId id="2147483718" r:id="rId10"/>
  </p:sldMasterIdLst>
  <p:notesMasterIdLst>
    <p:notesMasterId r:id="rId19"/>
  </p:notesMasterIdLst>
  <p:sldIdLst>
    <p:sldId id="272" r:id="rId11"/>
    <p:sldId id="270" r:id="rId12"/>
    <p:sldId id="286" r:id="rId13"/>
    <p:sldId id="289" r:id="rId14"/>
    <p:sldId id="283" r:id="rId15"/>
    <p:sldId id="287" r:id="rId16"/>
    <p:sldId id="288" r:id="rId17"/>
    <p:sldId id="290" r:id="rId18"/>
  </p:sldIdLst>
  <p:sldSz cx="9144000" cy="5145088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7845"/>
    <a:srgbClr val="F6F6F6"/>
    <a:srgbClr val="DC1E23"/>
    <a:srgbClr val="FFFFFF"/>
    <a:srgbClr val="428527"/>
    <a:srgbClr val="42858B"/>
    <a:srgbClr val="164B81"/>
    <a:srgbClr val="702C80"/>
    <a:srgbClr val="BF9D23"/>
    <a:srgbClr val="B40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39" d="100"/>
          <a:sy n="139" d="100"/>
        </p:scale>
        <p:origin x="11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CBABE-916E-4AAD-B057-5389DC7DF64C}" type="datetimeFigureOut">
              <a:rPr lang="nb-NO" smtClean="0"/>
              <a:t>22.12.2021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A1A9E-9E56-4094-AB2E-3DD200DFCB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99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8207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401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531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39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8982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112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001600" y="3841200"/>
            <a:ext cx="5137842" cy="20005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300" b="0">
                <a:solidFill>
                  <a:schemeClr val="tx1"/>
                </a:solidFill>
                <a:latin typeface="+mj-lt"/>
              </a:defRPr>
            </a:lvl1pPr>
          </a:lstStyle>
          <a:p>
            <a:fld id="{CC918E41-4448-4E79-865F-42013EA6E1CC}" type="datetime1">
              <a:rPr lang="en-GB" smtClean="0"/>
              <a:pPr/>
              <a:t>22/12/2021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0" y="4864253"/>
            <a:ext cx="9144000" cy="280835"/>
          </a:xfrm>
          <a:prstGeom prst="rect">
            <a:avLst/>
          </a:prstGeom>
          <a:solidFill>
            <a:srgbClr val="DC1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 cap="all" baseline="0" dirty="0">
              <a:solidFill>
                <a:schemeClr val="bg1"/>
              </a:solidFill>
            </a:endParaRP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0AEADE9-2AC7-4B54-9F7D-F7B9159DF5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885" y="42831"/>
            <a:ext cx="2738230" cy="3723994"/>
          </a:xfrm>
          <a:prstGeom prst="rect">
            <a:avLst/>
          </a:prstGeom>
        </p:spPr>
      </p:pic>
      <p:sp>
        <p:nvSpPr>
          <p:cNvPr id="12" name="Tittel 1"/>
          <p:cNvSpPr>
            <a:spLocks noGrp="1"/>
          </p:cNvSpPr>
          <p:nvPr>
            <p:ph type="ctrTitle" hasCustomPrompt="1"/>
          </p:nvPr>
        </p:nvSpPr>
        <p:spPr>
          <a:xfrm>
            <a:off x="2003079" y="3414493"/>
            <a:ext cx="5137842" cy="221599"/>
          </a:xfrm>
        </p:spPr>
        <p:txBody>
          <a:bodyPr lIns="0" tIns="0" rIns="0" bIns="0" anchor="ctr">
            <a:spAutoFit/>
          </a:bodyPr>
          <a:lstStyle>
            <a:lvl1pPr algn="ctr">
              <a:defRPr sz="16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2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286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6291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78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86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ssholder for 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3" hasCustomPrompt="1"/>
          </p:nvPr>
        </p:nvSpPr>
        <p:spPr>
          <a:xfrm>
            <a:off x="6286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 hasCustomPrompt="1"/>
          </p:nvPr>
        </p:nvSpPr>
        <p:spPr>
          <a:xfrm>
            <a:off x="46291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 hasCustomPrompt="1"/>
          </p:nvPr>
        </p:nvSpPr>
        <p:spPr>
          <a:xfrm>
            <a:off x="46291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16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9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58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Klikk på ikonet for å legge til et bilde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41628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997678" y="1376493"/>
            <a:ext cx="5148643" cy="828104"/>
          </a:xfrm>
        </p:spPr>
        <p:txBody>
          <a:bodyPr anchor="ctr"/>
          <a:lstStyle>
            <a:lvl1pPr algn="ctr">
              <a:defRPr sz="26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97678" y="2386299"/>
            <a:ext cx="5148643" cy="828104"/>
          </a:xfrm>
        </p:spPr>
        <p:txBody>
          <a:bodyPr anchor="ctr">
            <a:noAutofit/>
          </a:bodyPr>
          <a:lstStyle>
            <a:lvl1pPr marL="0" indent="0" algn="ctr">
              <a:buNone/>
              <a:defRPr sz="17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522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739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399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, tittel og rød str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BB785D6-56F2-421B-9C6E-0CE161F6B8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34EC5-FCD0-4DB5-B3AE-6EB23C75DF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 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7A3D93F-B7C3-4F5A-B7D9-2F41E51508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4419599"/>
            <a:ext cx="6234113" cy="409576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legge til tekst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60985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286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6291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393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86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Plassholder for 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3" hasCustomPrompt="1"/>
          </p:nvPr>
        </p:nvSpPr>
        <p:spPr>
          <a:xfrm>
            <a:off x="6286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 hasCustomPrompt="1"/>
          </p:nvPr>
        </p:nvSpPr>
        <p:spPr>
          <a:xfrm>
            <a:off x="46291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 hasCustomPrompt="1"/>
          </p:nvPr>
        </p:nvSpPr>
        <p:spPr>
          <a:xfrm>
            <a:off x="46291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5788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9181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5652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4302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Klikk på ikonet for å legge til et bilde</a:t>
            </a:r>
            <a:endParaRPr lang="en-GB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 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29125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B2F7C1-0701-4E34-834E-2C1E863CA01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CFB1E53-D74D-421B-A3C1-CEBCB57008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1951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7F87AE-C0EF-4638-B37B-F2668628669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C4033C8-9B58-4B14-83C0-D85F817B4E2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8926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219501-E8C5-4429-A099-16C407115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2762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908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BBDFCF7-F532-477F-8A1A-E900E1DC9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A06A6E-EF01-4423-B229-C83BB34ADB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4412342"/>
            <a:ext cx="9144001" cy="732746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lIns="612000" rIns="468000" anchor="ctr">
            <a:normAutofit/>
          </a:bodyPr>
          <a:lstStyle>
            <a:lvl1pPr marL="0" indent="0" algn="l">
              <a:buNone/>
              <a:defRPr sz="2000" b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86263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82C8D37-4918-425E-80D8-DB48955A9F6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AEA19694-5924-4873-B7D4-E57B3E0F1D4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144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1CFDD9A-309F-4493-B640-E733A05F57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5A59FD3-F1A2-4E1B-BE56-65942CA101BA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6636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01F3766D-0ECF-4B84-8EC4-A175E2B4B5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3069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9611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29DF0FB-49F5-4403-8367-59FD00F1A0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0A172CCA-0F69-479C-9C5F-5592071EADD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4489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C822376-6876-4AB1-B005-58D9947D73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67C59F9-FC69-46E5-BCBD-004A8B06400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788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35D9F06C-0E78-46E9-B911-3AB7C70946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85808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44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7B531ECD-27B0-42FD-B6F4-19322107A36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0D6B7723-8EA8-4736-AC44-32BBC49201C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7504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C3F14A-9F57-4BAA-91BD-ED3585A5C4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40007A-FB80-4EC6-9C91-EF337C6867B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123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 sø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BBDFCF7-F532-477F-8A1A-E900E1DC9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A06A6E-EF01-4423-B229-C83BB34ADB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7201" y="0"/>
            <a:ext cx="3193200" cy="51450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lIns="612000" rIns="468000" anchor="ctr">
            <a:normAutofit/>
          </a:bodyPr>
          <a:lstStyle>
            <a:lvl1pPr marL="0" indent="0" algn="l">
              <a:buNone/>
              <a:defRPr sz="2000" b="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tittel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0849121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ADD2D91D-893B-41DA-BA6B-30D77705B5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9950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0300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99B6D0-DF38-4155-ADFD-EC5F0396A8C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0"/>
            <a:ext cx="9144000" cy="5145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Insert content via the menu.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B531ECD-27B0-42FD-B6F4-19322107A36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 err="1"/>
              <a:t>Klikk</a:t>
            </a:r>
            <a:r>
              <a:rPr lang="en-GB" dirty="0"/>
              <a:t> for å </a:t>
            </a:r>
            <a:r>
              <a:rPr lang="en-GB" dirty="0" err="1"/>
              <a:t>legge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undertittel</a:t>
            </a:r>
            <a:endParaRPr lang="en-GB" dirty="0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0D6B7723-8EA8-4736-AC44-32BBC49201C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5486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C3F14A-9F57-4BAA-91BD-ED3585A5C4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E40007A-FB80-4EC6-9C91-EF337C6867B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730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ADD2D91D-893B-41DA-BA6B-30D77705B5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6623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7031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997678" y="1376493"/>
            <a:ext cx="5148643" cy="828104"/>
          </a:xfrm>
        </p:spPr>
        <p:txBody>
          <a:bodyPr anchor="ctr"/>
          <a:lstStyle>
            <a:lvl1pPr algn="ctr">
              <a:defRPr sz="2600"/>
            </a:lvl1pPr>
          </a:lstStyle>
          <a:p>
            <a:pPr lvl="0"/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97678" y="2386299"/>
            <a:ext cx="5148643" cy="828104"/>
          </a:xfrm>
        </p:spPr>
        <p:txBody>
          <a:bodyPr anchor="ctr">
            <a:noAutofit/>
          </a:bodyPr>
          <a:lstStyle>
            <a:lvl1pPr marL="0" indent="0" algn="ctr">
              <a:buNone/>
              <a:defRPr sz="17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nb-NO" dirty="0"/>
              <a:t>Klikk for å legge til undertittel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tittel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</a:t>
            </a:r>
            <a:endParaRPr lang="en-GB" dirty="0"/>
          </a:p>
          <a:p>
            <a:pPr lvl="1"/>
            <a:r>
              <a:rPr lang="en-GB" dirty="0"/>
              <a:t>Andre </a:t>
            </a:r>
            <a:r>
              <a:rPr lang="en-GB" dirty="0" err="1"/>
              <a:t>nivå</a:t>
            </a:r>
            <a:endParaRPr lang="en-GB" dirty="0"/>
          </a:p>
          <a:p>
            <a:pPr lvl="2"/>
            <a:r>
              <a:rPr lang="en-GB" dirty="0" err="1"/>
              <a:t>Tredje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3"/>
            <a:r>
              <a:rPr lang="en-GB" dirty="0" err="1"/>
              <a:t>Fjerde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  <a:p>
            <a:pPr lvl="4"/>
            <a:r>
              <a:rPr lang="en-GB" dirty="0" err="1"/>
              <a:t>Femte</a:t>
            </a:r>
            <a:r>
              <a:rPr lang="en-GB" dirty="0"/>
              <a:t> </a:t>
            </a:r>
            <a:r>
              <a:rPr lang="en-GB" dirty="0" err="1"/>
              <a:t>nivå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E1C32F-6395-4279-A4F6-2DFACFC18416}"/>
              </a:ext>
            </a:extLst>
          </p:cNvPr>
          <p:cNvSpPr/>
          <p:nvPr userDrawn="1"/>
        </p:nvSpPr>
        <p:spPr>
          <a:xfrm>
            <a:off x="1" y="0"/>
            <a:ext cx="4572000" cy="5145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3316055" cy="828104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28650" y="1369643"/>
            <a:ext cx="3316056" cy="304270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3DDC1A92-163C-4D9F-982D-CDC6A6CB07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00649" y="1369643"/>
            <a:ext cx="3314696" cy="304270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5337E2-4B06-4343-A7EC-B372A6E84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00648" y="351954"/>
            <a:ext cx="3314697" cy="82810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en-US" dirty="0" err="1"/>
              <a:t>Tittel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94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E1C32F-6395-4279-A4F6-2DFACFC18416}"/>
              </a:ext>
            </a:extLst>
          </p:cNvPr>
          <p:cNvSpPr/>
          <p:nvPr userDrawn="1"/>
        </p:nvSpPr>
        <p:spPr>
          <a:xfrm>
            <a:off x="0" y="0"/>
            <a:ext cx="9143999" cy="5145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3316055" cy="8281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Tittel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28650" y="1369643"/>
            <a:ext cx="3316056" cy="304270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0D55B0A-8301-4F4D-9975-009FB37925B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1" y="0"/>
            <a:ext cx="4572000" cy="514508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97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3DDC1A92-163C-4D9F-982D-CDC6A6CB07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00649" y="1369643"/>
            <a:ext cx="3314696" cy="3042700"/>
          </a:xfrm>
        </p:spPr>
        <p:txBody>
          <a:bodyPr/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5337E2-4B06-4343-A7EC-B372A6E84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00648" y="351954"/>
            <a:ext cx="3314697" cy="82810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en-US" dirty="0" err="1"/>
              <a:t>Tittel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29213AF-3E16-4606-8C46-1CEC3097128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4572001" cy="5145088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021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1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1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 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369643"/>
            <a:ext cx="7886700" cy="304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5E025E5-F4E9-4572-B8CF-5901727261FC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F8987C36-0B8D-4DE1-81E0-4D517AF3C9DF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195" y="4384633"/>
            <a:ext cx="1383908" cy="76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16" r:id="rId2"/>
    <p:sldLayoutId id="2147483717" r:id="rId3"/>
    <p:sldLayoutId id="2147483724" r:id="rId4"/>
    <p:sldLayoutId id="2147483649" r:id="rId5"/>
    <p:sldLayoutId id="2147483650" r:id="rId6"/>
    <p:sldLayoutId id="2147483723" r:id="rId7"/>
    <p:sldLayoutId id="2147483725" r:id="rId8"/>
    <p:sldLayoutId id="2147483726" r:id="rId9"/>
    <p:sldLayoutId id="2147483651" r:id="rId10"/>
    <p:sldLayoutId id="2147483652" r:id="rId11"/>
    <p:sldLayoutId id="2147483653" r:id="rId12"/>
    <p:sldLayoutId id="2147483654" r:id="rId13"/>
    <p:sldLayoutId id="2147483655" r:id="rId14"/>
    <p:sldLayoutId id="2147483656" r:id="rId15"/>
    <p:sldLayoutId id="2147483657" r:id="rId16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500CDAA5-6CB7-40DA-9290-447B55A73D7C}"/>
              </a:ext>
            </a:extLst>
          </p:cNvPr>
          <p:cNvSpPr/>
          <p:nvPr userDrawn="1"/>
        </p:nvSpPr>
        <p:spPr>
          <a:xfrm>
            <a:off x="0" y="4412343"/>
            <a:ext cx="9144000" cy="74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369643"/>
            <a:ext cx="7886700" cy="304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F8987C36-0B8D-4DE1-81E0-4D517AF3C9D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9195" y="4384633"/>
            <a:ext cx="1383908" cy="762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81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1E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81A396-20AD-4B45-831C-5AB87B3E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FB4BBF-9F37-4753-A27F-F3CB18EA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2921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7" r:id="rId3"/>
    <p:sldLayoutId id="21474836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02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E69DB7C-60E6-4BFC-9E73-F020656EA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1A59E0C-BAA2-45AE-AE99-E6B77824F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5353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9" r:id="rId3"/>
    <p:sldLayoutId id="214748368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4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99CF020-2FD4-45A8-B471-E9497064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97E720-B8EB-433E-B396-3FF41FD25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58086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91" r:id="rId3"/>
    <p:sldLayoutId id="214748369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178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6D8722A-197D-4F5F-B5FC-4BF2A2C2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414EA90-1F13-4549-AAB3-C6AD4318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7005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3" r:id="rId3"/>
    <p:sldLayoutId id="214748370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6D8722A-197D-4F5F-B5FC-4BF2A2C2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414EA90-1F13-4549-AAB3-C6AD4318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 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8969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2001600" y="3841200"/>
            <a:ext cx="5137842" cy="200055"/>
          </a:xfrm>
        </p:spPr>
        <p:txBody>
          <a:bodyPr/>
          <a:lstStyle/>
          <a:p>
            <a:fld id="{404F54D4-8696-41B3-8696-2C19716F107F}" type="datetime1">
              <a:rPr lang="en-GB" smtClean="0"/>
              <a:pPr/>
              <a:t>22/12/2021</a:t>
            </a:fld>
            <a:endParaRPr lang="en-GB" dirty="0"/>
          </a:p>
        </p:txBody>
      </p:sp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2003079" y="3414493"/>
            <a:ext cx="5137842" cy="221599"/>
          </a:xfrm>
        </p:spPr>
        <p:txBody>
          <a:bodyPr/>
          <a:lstStyle/>
          <a:p>
            <a:r>
              <a:rPr lang="en-GB" dirty="0" err="1"/>
              <a:t>Tittel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181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417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62B156-BE40-491B-AE89-E1C39EBB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34A22A7-1D43-4EF2-89EA-6A879EB35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05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4FCB7-DD2B-4102-86C7-2748AFDEA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225A7-9620-4BF7-8CCC-07AEE27B1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8784FA-0991-401D-B0C6-73F9C0DDC852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DB7BC1-21B4-4A49-A907-5CA527D958B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74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504D9E2-743B-47F4-AC8A-4780F54D1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0F82A51-198D-41D3-9A71-872B7728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097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02EF545-2F1E-46E0-84A2-DBC9822741C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5447-4E37-4349-A796-DECC7CC90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EBAD8-7DD2-4C6B-BF57-35BBF912271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5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0B71E03-6A97-459C-B810-8A721C11F5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DE3D4-B7C2-4530-A47F-CA38A0AC98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22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9F360E21-9715-4599-B934-7123951BF84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A23B99-32B9-4433-B40E-E090365C7A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51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definert 24">
      <a:dk1>
        <a:sysClr val="windowText" lastClr="000000"/>
      </a:dk1>
      <a:lt1>
        <a:sysClr val="window" lastClr="FFFFFF"/>
      </a:lt1>
      <a:dk2>
        <a:srgbClr val="DC1E23"/>
      </a:dk2>
      <a:lt2>
        <a:srgbClr val="F2F2F2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164B81"/>
      </a:hlink>
      <a:folHlink>
        <a:srgbClr val="702C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F93B7399-24CA-4E8E-AA30-7773ED0B0F85}"/>
    </a:ext>
  </a:extLst>
</a:theme>
</file>

<file path=ppt/theme/theme2.xml><?xml version="1.0" encoding="utf-8"?>
<a:theme xmlns:a="http://schemas.openxmlformats.org/drawingml/2006/main" name="1_Office-tema">
  <a:themeElements>
    <a:clrScheme name="Egendefinert 25">
      <a:dk1>
        <a:sysClr val="windowText" lastClr="000000"/>
      </a:dk1>
      <a:lt1>
        <a:sysClr val="window" lastClr="FFFFFF"/>
      </a:lt1>
      <a:dk2>
        <a:srgbClr val="DC1E23"/>
      </a:dk2>
      <a:lt2>
        <a:srgbClr val="F2F2F2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164B81"/>
      </a:hlink>
      <a:folHlink>
        <a:srgbClr val="702C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95F91901-C1FB-43CA-8E73-DA64C9C01B0F}"/>
    </a:ext>
  </a:extLst>
</a:theme>
</file>

<file path=ppt/theme/theme3.xml><?xml version="1.0" encoding="utf-8"?>
<a:theme xmlns:a="http://schemas.openxmlformats.org/drawingml/2006/main" name="Red">
  <a:themeElements>
    <a:clrScheme name="Egendefinert 26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38939A8E-1FE3-48ED-92A8-927C80A2B113}"/>
    </a:ext>
  </a:extLst>
</a:theme>
</file>

<file path=ppt/theme/theme4.xml><?xml version="1.0" encoding="utf-8"?>
<a:theme xmlns:a="http://schemas.openxmlformats.org/drawingml/2006/main" name="Purple">
  <a:themeElements>
    <a:clrScheme name="Egendefinert 27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1D6F8BF2-B5D2-4981-BB9F-0A3154D3396A}"/>
    </a:ext>
  </a:extLst>
</a:theme>
</file>

<file path=ppt/theme/theme5.xml><?xml version="1.0" encoding="utf-8"?>
<a:theme xmlns:a="http://schemas.openxmlformats.org/drawingml/2006/main" name="Blue">
  <a:themeElements>
    <a:clrScheme name="Egendefinert 28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1AEA0B9E-DE30-424A-88D7-307E84BA88E7}"/>
    </a:ext>
  </a:extLst>
</a:theme>
</file>

<file path=ppt/theme/theme6.xml><?xml version="1.0" encoding="utf-8"?>
<a:theme xmlns:a="http://schemas.openxmlformats.org/drawingml/2006/main" name="Green">
  <a:themeElements>
    <a:clrScheme name="Egendefinert 29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B98D4973-DCB3-4D2F-9729-2069F61BDFA4}"/>
    </a:ext>
  </a:extLst>
</a:theme>
</file>

<file path=ppt/theme/theme7.xml><?xml version="1.0" encoding="utf-8"?>
<a:theme xmlns:a="http://schemas.openxmlformats.org/drawingml/2006/main" name="1_Green">
  <a:themeElements>
    <a:clrScheme name="Egendefinert 30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ENGELSK.potx" id="{FA899120-C615-4350-AD9C-983C44CC8E49}" vid="{82570203-354E-400C-9959-61AC7C9B0ADB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2FC97A4EB864EBF6B6ADD443A67CC" ma:contentTypeVersion="11" ma:contentTypeDescription="Opprett et nytt dokument." ma:contentTypeScope="" ma:versionID="1243dad0bdc800c2168160044757ccfa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9f2b7ce840c78a2065a44a5a957cc1d0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480D56-2635-4394-A3AA-0048879B9D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8D4B90-F16A-45FC-BAE5-4114A158FE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BDE265-0E18-4FCF-BB19-9A5B75220CC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PP_MAL_ENGELSK</Template>
  <TotalTime>3</TotalTime>
  <Words>8</Words>
  <Application>Microsoft Office PowerPoint</Application>
  <PresentationFormat>Egendefinert</PresentationFormat>
  <Paragraphs>8</Paragraphs>
  <Slides>8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7</vt:i4>
      </vt:variant>
      <vt:variant>
        <vt:lpstr>Lysbildetitler</vt:lpstr>
      </vt:variant>
      <vt:variant>
        <vt:i4>8</vt:i4>
      </vt:variant>
    </vt:vector>
  </HeadingPairs>
  <TitlesOfParts>
    <vt:vector size="17" baseType="lpstr">
      <vt:lpstr>Arial</vt:lpstr>
      <vt:lpstr>Calibri</vt:lpstr>
      <vt:lpstr>Office-tema</vt:lpstr>
      <vt:lpstr>1_Office-tema</vt:lpstr>
      <vt:lpstr>Red</vt:lpstr>
      <vt:lpstr>Purple</vt:lpstr>
      <vt:lpstr>Blue</vt:lpstr>
      <vt:lpstr>Green</vt:lpstr>
      <vt:lpstr>1_Green</vt:lpstr>
      <vt:lpstr>Tittel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Tittel</dc:title>
  <dc:creator>Loodtz, Ann-Kristin</dc:creator>
  <cp:lastModifiedBy>Loodtz, Ann-Kristin</cp:lastModifiedBy>
  <cp:revision>3</cp:revision>
  <dcterms:created xsi:type="dcterms:W3CDTF">2021-12-13T06:25:40Z</dcterms:created>
  <dcterms:modified xsi:type="dcterms:W3CDTF">2021-12-22T15:45:58Z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</Properties>
</file>