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sldIdLst>
    <p:sldId id="2561" r:id="rId2"/>
    <p:sldId id="2570" r:id="rId3"/>
    <p:sldId id="2568" r:id="rId4"/>
    <p:sldId id="2569" r:id="rId5"/>
    <p:sldId id="2589" r:id="rId6"/>
    <p:sldId id="2590" r:id="rId7"/>
    <p:sldId id="2580" r:id="rId8"/>
    <p:sldId id="2571" r:id="rId9"/>
    <p:sldId id="2584" r:id="rId10"/>
    <p:sldId id="2583" r:id="rId11"/>
    <p:sldId id="2586" r:id="rId12"/>
    <p:sldId id="2585" r:id="rId13"/>
    <p:sldId id="2591" r:id="rId14"/>
    <p:sldId id="2587" r:id="rId15"/>
    <p:sldId id="2592" r:id="rId16"/>
  </p:sldIdLst>
  <p:sldSz cx="12192000" cy="6858000"/>
  <p:notesSz cx="6858000" cy="9144000"/>
  <p:defaultTextStyle>
    <a:defPPr>
      <a:defRPr lang="nb-N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E789FB57-D3D8-47F9-9FFA-7F46005863B3}" v="129" dt="2026-03-16T10:52:27.594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018" autoAdjust="0"/>
    <p:restoredTop sz="94660"/>
  </p:normalViewPr>
  <p:slideViewPr>
    <p:cSldViewPr snapToGrid="0">
      <p:cViewPr varScale="1">
        <p:scale>
          <a:sx n="105" d="100"/>
          <a:sy n="105" d="100"/>
        </p:scale>
        <p:origin x="600" y="96"/>
      </p:cViewPr>
      <p:guideLst/>
    </p:cSldViewPr>
  </p:slideViewPr>
  <p:notesTextViewPr>
    <p:cViewPr>
      <p:scale>
        <a:sx n="3" d="2"/>
        <a:sy n="3" d="2"/>
      </p:scale>
      <p:origin x="-6" y="-18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microsoft.com/office/2015/10/relationships/revisionInfo" Target="revisionInfo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Paz, Emilie Stensaker" userId="166aceab-1736-4bbe-8265-214cb0827aae" providerId="ADAL" clId="{91F2346D-0791-47F6-95F6-4BFB5C1FE514}"/>
    <pc:docChg chg="undo redo custSel addSld modSld">
      <pc:chgData name="Paz, Emilie Stensaker" userId="166aceab-1736-4bbe-8265-214cb0827aae" providerId="ADAL" clId="{91F2346D-0791-47F6-95F6-4BFB5C1FE514}" dt="2026-03-16T10:52:27.594" v="1230"/>
      <pc:docMkLst>
        <pc:docMk/>
      </pc:docMkLst>
      <pc:sldChg chg="addSp modSp mod setBg">
        <pc:chgData name="Paz, Emilie Stensaker" userId="166aceab-1736-4bbe-8265-214cb0827aae" providerId="ADAL" clId="{91F2346D-0791-47F6-95F6-4BFB5C1FE514}" dt="2026-03-10T17:36:56.951" v="162" actId="26606"/>
        <pc:sldMkLst>
          <pc:docMk/>
          <pc:sldMk cId="3352540236" sldId="2570"/>
        </pc:sldMkLst>
        <pc:spChg chg="mod">
          <ac:chgData name="Paz, Emilie Stensaker" userId="166aceab-1736-4bbe-8265-214cb0827aae" providerId="ADAL" clId="{91F2346D-0791-47F6-95F6-4BFB5C1FE514}" dt="2026-03-10T17:36:56.951" v="162" actId="26606"/>
          <ac:spMkLst>
            <pc:docMk/>
            <pc:sldMk cId="3352540236" sldId="2570"/>
            <ac:spMk id="2" creationId="{620C5CBA-C385-90FA-8B6B-63CDCAB95B94}"/>
          </ac:spMkLst>
        </pc:spChg>
        <pc:spChg chg="add">
          <ac:chgData name="Paz, Emilie Stensaker" userId="166aceab-1736-4bbe-8265-214cb0827aae" providerId="ADAL" clId="{91F2346D-0791-47F6-95F6-4BFB5C1FE514}" dt="2026-03-10T17:36:56.951" v="162" actId="26606"/>
          <ac:spMkLst>
            <pc:docMk/>
            <pc:sldMk cId="3352540236" sldId="2570"/>
            <ac:spMk id="13" creationId="{D1D34770-47A8-402C-AF23-2B653F2D88C1}"/>
          </ac:spMkLst>
        </pc:spChg>
        <pc:graphicFrameChg chg="mod ord modGraphic">
          <ac:chgData name="Paz, Emilie Stensaker" userId="166aceab-1736-4bbe-8265-214cb0827aae" providerId="ADAL" clId="{91F2346D-0791-47F6-95F6-4BFB5C1FE514}" dt="2026-03-10T17:36:56.951" v="162" actId="26606"/>
          <ac:graphicFrameMkLst>
            <pc:docMk/>
            <pc:sldMk cId="3352540236" sldId="2570"/>
            <ac:graphicFrameMk id="8" creationId="{13FEE0E9-A4B4-93D4-9EAA-5D7E088E29BD}"/>
          </ac:graphicFrameMkLst>
        </pc:graphicFrameChg>
        <pc:picChg chg="mod">
          <ac:chgData name="Paz, Emilie Stensaker" userId="166aceab-1736-4bbe-8265-214cb0827aae" providerId="ADAL" clId="{91F2346D-0791-47F6-95F6-4BFB5C1FE514}" dt="2026-03-10T17:36:56.951" v="162" actId="26606"/>
          <ac:picMkLst>
            <pc:docMk/>
            <pc:sldMk cId="3352540236" sldId="2570"/>
            <ac:picMk id="6" creationId="{C992A7B6-3D93-4A43-2149-ADD94AA7A9CF}"/>
          </ac:picMkLst>
        </pc:picChg>
      </pc:sldChg>
      <pc:sldChg chg="addSp delSp modSp mod setBg">
        <pc:chgData name="Paz, Emilie Stensaker" userId="166aceab-1736-4bbe-8265-214cb0827aae" providerId="ADAL" clId="{91F2346D-0791-47F6-95F6-4BFB5C1FE514}" dt="2026-03-10T17:29:17.054" v="11" actId="113"/>
        <pc:sldMkLst>
          <pc:docMk/>
          <pc:sldMk cId="3617887511" sldId="2571"/>
        </pc:sldMkLst>
        <pc:spChg chg="mod">
          <ac:chgData name="Paz, Emilie Stensaker" userId="166aceab-1736-4bbe-8265-214cb0827aae" providerId="ADAL" clId="{91F2346D-0791-47F6-95F6-4BFB5C1FE514}" dt="2026-03-10T17:27:39.701" v="5" actId="26606"/>
          <ac:spMkLst>
            <pc:docMk/>
            <pc:sldMk cId="3617887511" sldId="2571"/>
            <ac:spMk id="2" creationId="{C8E7FF88-1317-32BA-6548-1C92B313716C}"/>
          </ac:spMkLst>
        </pc:spChg>
        <pc:spChg chg="mod">
          <ac:chgData name="Paz, Emilie Stensaker" userId="166aceab-1736-4bbe-8265-214cb0827aae" providerId="ADAL" clId="{91F2346D-0791-47F6-95F6-4BFB5C1FE514}" dt="2026-03-10T17:29:17.054" v="11" actId="113"/>
          <ac:spMkLst>
            <pc:docMk/>
            <pc:sldMk cId="3617887511" sldId="2571"/>
            <ac:spMk id="3" creationId="{66FA4BCA-B908-340F-B3FF-69211355A4E3}"/>
          </ac:spMkLst>
        </pc:spChg>
        <pc:spChg chg="add">
          <ac:chgData name="Paz, Emilie Stensaker" userId="166aceab-1736-4bbe-8265-214cb0827aae" providerId="ADAL" clId="{91F2346D-0791-47F6-95F6-4BFB5C1FE514}" dt="2026-03-10T17:27:39.701" v="5" actId="26606"/>
          <ac:spMkLst>
            <pc:docMk/>
            <pc:sldMk cId="3617887511" sldId="2571"/>
            <ac:spMk id="19" creationId="{3ECBE1F1-D69B-4AFA-ABD5-8E41720EF6DE}"/>
          </ac:spMkLst>
        </pc:spChg>
        <pc:spChg chg="add">
          <ac:chgData name="Paz, Emilie Stensaker" userId="166aceab-1736-4bbe-8265-214cb0827aae" providerId="ADAL" clId="{91F2346D-0791-47F6-95F6-4BFB5C1FE514}" dt="2026-03-10T17:27:39.701" v="5" actId="26606"/>
          <ac:spMkLst>
            <pc:docMk/>
            <pc:sldMk cId="3617887511" sldId="2571"/>
            <ac:spMk id="21" creationId="{603A6265-E10C-4B85-9C20-E75FCAF9CC63}"/>
          </ac:spMkLst>
        </pc:spChg>
        <pc:picChg chg="add mod ord">
          <ac:chgData name="Paz, Emilie Stensaker" userId="166aceab-1736-4bbe-8265-214cb0827aae" providerId="ADAL" clId="{91F2346D-0791-47F6-95F6-4BFB5C1FE514}" dt="2026-03-10T17:27:39.701" v="5" actId="26606"/>
          <ac:picMkLst>
            <pc:docMk/>
            <pc:sldMk cId="3617887511" sldId="2571"/>
            <ac:picMk id="14" creationId="{F968D740-3B7D-6903-751D-FFD5B68F2CDE}"/>
          </ac:picMkLst>
        </pc:picChg>
      </pc:sldChg>
      <pc:sldChg chg="addSp delSp modSp mod setBg">
        <pc:chgData name="Paz, Emilie Stensaker" userId="166aceab-1736-4bbe-8265-214cb0827aae" providerId="ADAL" clId="{91F2346D-0791-47F6-95F6-4BFB5C1FE514}" dt="2026-03-14T21:13:16.009" v="199" actId="20577"/>
        <pc:sldMkLst>
          <pc:docMk/>
          <pc:sldMk cId="2229166767" sldId="2583"/>
        </pc:sldMkLst>
        <pc:spChg chg="mod">
          <ac:chgData name="Paz, Emilie Stensaker" userId="166aceab-1736-4bbe-8265-214cb0827aae" providerId="ADAL" clId="{91F2346D-0791-47F6-95F6-4BFB5C1FE514}" dt="2026-03-14T21:13:16.009" v="199" actId="20577"/>
          <ac:spMkLst>
            <pc:docMk/>
            <pc:sldMk cId="2229166767" sldId="2583"/>
            <ac:spMk id="2" creationId="{FE40B376-C0F3-EA7B-3855-DB8F2140E155}"/>
          </ac:spMkLst>
        </pc:spChg>
        <pc:spChg chg="mod">
          <ac:chgData name="Paz, Emilie Stensaker" userId="166aceab-1736-4bbe-8265-214cb0827aae" providerId="ADAL" clId="{91F2346D-0791-47F6-95F6-4BFB5C1FE514}" dt="2026-03-10T17:29:39.261" v="15" actId="113"/>
          <ac:spMkLst>
            <pc:docMk/>
            <pc:sldMk cId="2229166767" sldId="2583"/>
            <ac:spMk id="3" creationId="{C8BA1294-19B8-3F3B-22BE-D5AF5A8758B9}"/>
          </ac:spMkLst>
        </pc:spChg>
        <pc:spChg chg="add">
          <ac:chgData name="Paz, Emilie Stensaker" userId="166aceab-1736-4bbe-8265-214cb0827aae" providerId="ADAL" clId="{91F2346D-0791-47F6-95F6-4BFB5C1FE514}" dt="2026-03-10T17:28:59.548" v="7" actId="26606"/>
          <ac:spMkLst>
            <pc:docMk/>
            <pc:sldMk cId="2229166767" sldId="2583"/>
            <ac:spMk id="11" creationId="{D1D34770-47A8-402C-AF23-2B653F2D88C1}"/>
          </ac:spMkLst>
        </pc:spChg>
        <pc:picChg chg="add mod">
          <ac:chgData name="Paz, Emilie Stensaker" userId="166aceab-1736-4bbe-8265-214cb0827aae" providerId="ADAL" clId="{91F2346D-0791-47F6-95F6-4BFB5C1FE514}" dt="2026-03-10T17:28:59.548" v="7" actId="26606"/>
          <ac:picMkLst>
            <pc:docMk/>
            <pc:sldMk cId="2229166767" sldId="2583"/>
            <ac:picMk id="6" creationId="{D89136C3-B01F-C4D6-E19A-2859E488FB8D}"/>
          </ac:picMkLst>
        </pc:picChg>
      </pc:sldChg>
      <pc:sldChg chg="addSp delSp modSp mod setBg">
        <pc:chgData name="Paz, Emilie Stensaker" userId="166aceab-1736-4bbe-8265-214cb0827aae" providerId="ADAL" clId="{91F2346D-0791-47F6-95F6-4BFB5C1FE514}" dt="2026-03-10T17:35:40.817" v="112" actId="26606"/>
        <pc:sldMkLst>
          <pc:docMk/>
          <pc:sldMk cId="2363336698" sldId="2585"/>
        </pc:sldMkLst>
        <pc:spChg chg="mod">
          <ac:chgData name="Paz, Emilie Stensaker" userId="166aceab-1736-4bbe-8265-214cb0827aae" providerId="ADAL" clId="{91F2346D-0791-47F6-95F6-4BFB5C1FE514}" dt="2026-03-10T17:35:40.817" v="112" actId="26606"/>
          <ac:spMkLst>
            <pc:docMk/>
            <pc:sldMk cId="2363336698" sldId="2585"/>
            <ac:spMk id="2" creationId="{76AFF80D-EE51-0628-3F8E-AC1BD49A2B09}"/>
          </ac:spMkLst>
        </pc:spChg>
        <pc:spChg chg="mod">
          <ac:chgData name="Paz, Emilie Stensaker" userId="166aceab-1736-4bbe-8265-214cb0827aae" providerId="ADAL" clId="{91F2346D-0791-47F6-95F6-4BFB5C1FE514}" dt="2026-03-10T17:35:40.817" v="112" actId="26606"/>
          <ac:spMkLst>
            <pc:docMk/>
            <pc:sldMk cId="2363336698" sldId="2585"/>
            <ac:spMk id="3" creationId="{97CC8B2E-0A21-54DF-5F80-63EA866C6092}"/>
          </ac:spMkLst>
        </pc:spChg>
        <pc:spChg chg="add">
          <ac:chgData name="Paz, Emilie Stensaker" userId="166aceab-1736-4bbe-8265-214cb0827aae" providerId="ADAL" clId="{91F2346D-0791-47F6-95F6-4BFB5C1FE514}" dt="2026-03-10T17:35:40.817" v="112" actId="26606"/>
          <ac:spMkLst>
            <pc:docMk/>
            <pc:sldMk cId="2363336698" sldId="2585"/>
            <ac:spMk id="21" creationId="{D1D34770-47A8-402C-AF23-2B653F2D88C1}"/>
          </ac:spMkLst>
        </pc:spChg>
        <pc:picChg chg="add mod ord">
          <ac:chgData name="Paz, Emilie Stensaker" userId="166aceab-1736-4bbe-8265-214cb0827aae" providerId="ADAL" clId="{91F2346D-0791-47F6-95F6-4BFB5C1FE514}" dt="2026-03-10T17:35:40.817" v="112" actId="26606"/>
          <ac:picMkLst>
            <pc:docMk/>
            <pc:sldMk cId="2363336698" sldId="2585"/>
            <ac:picMk id="6" creationId="{07FC9B80-2618-D4AD-1592-6CEBE8121B3D}"/>
          </ac:picMkLst>
        </pc:picChg>
      </pc:sldChg>
      <pc:sldChg chg="addSp delSp modSp mod setBg">
        <pc:chgData name="Paz, Emilie Stensaker" userId="166aceab-1736-4bbe-8265-214cb0827aae" providerId="ADAL" clId="{91F2346D-0791-47F6-95F6-4BFB5C1FE514}" dt="2026-03-14T21:25:22.445" v="842" actId="113"/>
        <pc:sldMkLst>
          <pc:docMk/>
          <pc:sldMk cId="4145476606" sldId="2587"/>
        </pc:sldMkLst>
        <pc:spChg chg="mod">
          <ac:chgData name="Paz, Emilie Stensaker" userId="166aceab-1736-4bbe-8265-214cb0827aae" providerId="ADAL" clId="{91F2346D-0791-47F6-95F6-4BFB5C1FE514}" dt="2026-03-14T21:24:23.849" v="833" actId="26606"/>
          <ac:spMkLst>
            <pc:docMk/>
            <pc:sldMk cId="4145476606" sldId="2587"/>
            <ac:spMk id="2" creationId="{9AEFF4AB-4E80-5BF1-F139-50A805A0B81A}"/>
          </ac:spMkLst>
        </pc:spChg>
        <pc:spChg chg="mod">
          <ac:chgData name="Paz, Emilie Stensaker" userId="166aceab-1736-4bbe-8265-214cb0827aae" providerId="ADAL" clId="{91F2346D-0791-47F6-95F6-4BFB5C1FE514}" dt="2026-03-14T21:25:22.445" v="842" actId="113"/>
          <ac:spMkLst>
            <pc:docMk/>
            <pc:sldMk cId="4145476606" sldId="2587"/>
            <ac:spMk id="3" creationId="{E2FB6062-22F5-FA76-6FE5-9DE7EB7CD1C9}"/>
          </ac:spMkLst>
        </pc:spChg>
        <pc:spChg chg="add">
          <ac:chgData name="Paz, Emilie Stensaker" userId="166aceab-1736-4bbe-8265-214cb0827aae" providerId="ADAL" clId="{91F2346D-0791-47F6-95F6-4BFB5C1FE514}" dt="2026-03-14T21:24:23.849" v="833" actId="26606"/>
          <ac:spMkLst>
            <pc:docMk/>
            <pc:sldMk cId="4145476606" sldId="2587"/>
            <ac:spMk id="11" creationId="{EDDBB197-D710-4A4F-A9CA-FD2177498BE8}"/>
          </ac:spMkLst>
        </pc:spChg>
        <pc:spChg chg="add">
          <ac:chgData name="Paz, Emilie Stensaker" userId="166aceab-1736-4bbe-8265-214cb0827aae" providerId="ADAL" clId="{91F2346D-0791-47F6-95F6-4BFB5C1FE514}" dt="2026-03-14T21:24:23.849" v="833" actId="26606"/>
          <ac:spMkLst>
            <pc:docMk/>
            <pc:sldMk cId="4145476606" sldId="2587"/>
            <ac:spMk id="13" creationId="{975D1CFA-2CDB-4B64-BD9F-85744E8DA12F}"/>
          </ac:spMkLst>
        </pc:spChg>
        <pc:grpChg chg="add">
          <ac:chgData name="Paz, Emilie Stensaker" userId="166aceab-1736-4bbe-8265-214cb0827aae" providerId="ADAL" clId="{91F2346D-0791-47F6-95F6-4BFB5C1FE514}" dt="2026-03-14T21:24:23.849" v="833" actId="26606"/>
          <ac:grpSpMkLst>
            <pc:docMk/>
            <pc:sldMk cId="4145476606" sldId="2587"/>
            <ac:grpSpMk id="15" creationId="{25EE5136-01F1-466C-962D-BA9B4C6757AA}"/>
          </ac:grpSpMkLst>
        </pc:grpChg>
        <pc:picChg chg="add">
          <ac:chgData name="Paz, Emilie Stensaker" userId="166aceab-1736-4bbe-8265-214cb0827aae" providerId="ADAL" clId="{91F2346D-0791-47F6-95F6-4BFB5C1FE514}" dt="2026-03-14T21:24:23.849" v="833" actId="26606"/>
          <ac:picMkLst>
            <pc:docMk/>
            <pc:sldMk cId="4145476606" sldId="2587"/>
            <ac:picMk id="8" creationId="{3A4DA16D-1098-6F7B-7ADF-5F2D3EBA6F18}"/>
          </ac:picMkLst>
        </pc:picChg>
      </pc:sldChg>
      <pc:sldChg chg="modAnim">
        <pc:chgData name="Paz, Emilie Stensaker" userId="166aceab-1736-4bbe-8265-214cb0827aae" providerId="ADAL" clId="{91F2346D-0791-47F6-95F6-4BFB5C1FE514}" dt="2026-03-16T10:52:22.025" v="1229"/>
        <pc:sldMkLst>
          <pc:docMk/>
          <pc:sldMk cId="1901237714" sldId="2590"/>
        </pc:sldMkLst>
      </pc:sldChg>
      <pc:sldChg chg="modAnim">
        <pc:chgData name="Paz, Emilie Stensaker" userId="166aceab-1736-4bbe-8265-214cb0827aae" providerId="ADAL" clId="{91F2346D-0791-47F6-95F6-4BFB5C1FE514}" dt="2026-03-16T10:52:27.594" v="1230"/>
        <pc:sldMkLst>
          <pc:docMk/>
          <pc:sldMk cId="3552129446" sldId="2591"/>
        </pc:sldMkLst>
      </pc:sldChg>
      <pc:sldChg chg="addSp delSp modSp new mod setBg">
        <pc:chgData name="Paz, Emilie Stensaker" userId="166aceab-1736-4bbe-8265-214cb0827aae" providerId="ADAL" clId="{91F2346D-0791-47F6-95F6-4BFB5C1FE514}" dt="2026-03-15T20:00:31.090" v="1226" actId="20577"/>
        <pc:sldMkLst>
          <pc:docMk/>
          <pc:sldMk cId="765668751" sldId="2592"/>
        </pc:sldMkLst>
        <pc:spChg chg="mod">
          <ac:chgData name="Paz, Emilie Stensaker" userId="166aceab-1736-4bbe-8265-214cb0827aae" providerId="ADAL" clId="{91F2346D-0791-47F6-95F6-4BFB5C1FE514}" dt="2026-03-15T19:57:06.827" v="1131" actId="26606"/>
          <ac:spMkLst>
            <pc:docMk/>
            <pc:sldMk cId="765668751" sldId="2592"/>
            <ac:spMk id="2" creationId="{D3832782-0782-35D6-D777-6D80324FE47E}"/>
          </ac:spMkLst>
        </pc:spChg>
        <pc:spChg chg="add del">
          <ac:chgData name="Paz, Emilie Stensaker" userId="166aceab-1736-4bbe-8265-214cb0827aae" providerId="ADAL" clId="{91F2346D-0791-47F6-95F6-4BFB5C1FE514}" dt="2026-03-15T19:57:06.827" v="1131" actId="26606"/>
          <ac:spMkLst>
            <pc:docMk/>
            <pc:sldMk cId="765668751" sldId="2592"/>
            <ac:spMk id="10" creationId="{2659FDB4-FCBE-4A89-B46D-43D4FA54464D}"/>
          </ac:spMkLst>
        </pc:spChg>
        <pc:spChg chg="add">
          <ac:chgData name="Paz, Emilie Stensaker" userId="166aceab-1736-4bbe-8265-214cb0827aae" providerId="ADAL" clId="{91F2346D-0791-47F6-95F6-4BFB5C1FE514}" dt="2026-03-15T19:57:06.827" v="1131" actId="26606"/>
          <ac:spMkLst>
            <pc:docMk/>
            <pc:sldMk cId="765668751" sldId="2592"/>
            <ac:spMk id="14" creationId="{5628E5CB-913B-4378-97CE-18C9F6410C53}"/>
          </ac:spMkLst>
        </pc:spChg>
        <pc:spChg chg="add del">
          <ac:chgData name="Paz, Emilie Stensaker" userId="166aceab-1736-4bbe-8265-214cb0827aae" providerId="ADAL" clId="{91F2346D-0791-47F6-95F6-4BFB5C1FE514}" dt="2026-03-15T19:56:53.766" v="1130" actId="26606"/>
          <ac:spMkLst>
            <pc:docMk/>
            <pc:sldMk cId="765668751" sldId="2592"/>
            <ac:spMk id="17" creationId="{DCC231C8-C761-4B31-9B1C-C6D19248C6B3}"/>
          </ac:spMkLst>
        </pc:spChg>
        <pc:spChg chg="add del">
          <ac:chgData name="Paz, Emilie Stensaker" userId="166aceab-1736-4bbe-8265-214cb0827aae" providerId="ADAL" clId="{91F2346D-0791-47F6-95F6-4BFB5C1FE514}" dt="2026-03-15T19:56:22.033" v="1123" actId="26606"/>
          <ac:spMkLst>
            <pc:docMk/>
            <pc:sldMk cId="765668751" sldId="2592"/>
            <ac:spMk id="22" creationId="{5628E5CB-913B-4378-97CE-18C9F6410C53}"/>
          </ac:spMkLst>
        </pc:spChg>
        <pc:spChg chg="add del">
          <ac:chgData name="Paz, Emilie Stensaker" userId="166aceab-1736-4bbe-8265-214cb0827aae" providerId="ADAL" clId="{91F2346D-0791-47F6-95F6-4BFB5C1FE514}" dt="2026-03-15T19:56:42.063" v="1125" actId="26606"/>
          <ac:spMkLst>
            <pc:docMk/>
            <pc:sldMk cId="765668751" sldId="2592"/>
            <ac:spMk id="24" creationId="{DADD1FCA-8ACB-4958-81DD-4CDD6D3E1921}"/>
          </ac:spMkLst>
        </pc:spChg>
        <pc:spChg chg="add del">
          <ac:chgData name="Paz, Emilie Stensaker" userId="166aceab-1736-4bbe-8265-214cb0827aae" providerId="ADAL" clId="{91F2346D-0791-47F6-95F6-4BFB5C1FE514}" dt="2026-03-15T19:56:42.063" v="1125" actId="26606"/>
          <ac:spMkLst>
            <pc:docMk/>
            <pc:sldMk cId="765668751" sldId="2592"/>
            <ac:spMk id="25" creationId="{3C54F4CE-85F0-46ED-80DA-9518C9251AD1}"/>
          </ac:spMkLst>
        </pc:spChg>
        <pc:spChg chg="add del">
          <ac:chgData name="Paz, Emilie Stensaker" userId="166aceab-1736-4bbe-8265-214cb0827aae" providerId="ADAL" clId="{91F2346D-0791-47F6-95F6-4BFB5C1FE514}" dt="2026-03-15T19:56:44.769" v="1127" actId="26606"/>
          <ac:spMkLst>
            <pc:docMk/>
            <pc:sldMk cId="765668751" sldId="2592"/>
            <ac:spMk id="27" creationId="{ECC07320-C2CA-4E29-8481-9D9E143C7788}"/>
          </ac:spMkLst>
        </pc:spChg>
        <pc:spChg chg="add del">
          <ac:chgData name="Paz, Emilie Stensaker" userId="166aceab-1736-4bbe-8265-214cb0827aae" providerId="ADAL" clId="{91F2346D-0791-47F6-95F6-4BFB5C1FE514}" dt="2026-03-15T19:56:44.769" v="1127" actId="26606"/>
          <ac:spMkLst>
            <pc:docMk/>
            <pc:sldMk cId="765668751" sldId="2592"/>
            <ac:spMk id="28" creationId="{178FB36B-5BFE-42CA-BC60-1115E0D95EEC}"/>
          </ac:spMkLst>
        </pc:spChg>
        <pc:graphicFrameChg chg="add mod modGraphic">
          <ac:chgData name="Paz, Emilie Stensaker" userId="166aceab-1736-4bbe-8265-214cb0827aae" providerId="ADAL" clId="{91F2346D-0791-47F6-95F6-4BFB5C1FE514}" dt="2026-03-15T20:00:31.090" v="1226" actId="20577"/>
          <ac:graphicFrameMkLst>
            <pc:docMk/>
            <pc:sldMk cId="765668751" sldId="2592"/>
            <ac:graphicFrameMk id="6" creationId="{35B49E42-B6FE-1644-A9A4-265BD0F7DFCD}"/>
          </ac:graphicFrameMkLst>
        </pc:graphicFrameChg>
        <pc:cxnChg chg="add del">
          <ac:chgData name="Paz, Emilie Stensaker" userId="166aceab-1736-4bbe-8265-214cb0827aae" providerId="ADAL" clId="{91F2346D-0791-47F6-95F6-4BFB5C1FE514}" dt="2026-03-15T19:57:06.827" v="1131" actId="26606"/>
          <ac:cxnSpMkLst>
            <pc:docMk/>
            <pc:sldMk cId="765668751" sldId="2592"/>
            <ac:cxnSpMk id="12" creationId="{C8F51B3F-8331-4E4A-AE96-D47B1006EEAD}"/>
          </ac:cxnSpMkLst>
        </pc:cxnChg>
      </pc:sldChg>
    </pc:docChg>
  </pc:docChgLst>
</pc:chgInfo>
</file>

<file path=ppt/diagrams/_rels/data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svg"/><Relationship Id="rId1" Type="http://schemas.openxmlformats.org/officeDocument/2006/relationships/image" Target="../media/image6.png"/><Relationship Id="rId6" Type="http://schemas.openxmlformats.org/officeDocument/2006/relationships/image" Target="../media/image11.svg"/><Relationship Id="rId5" Type="http://schemas.openxmlformats.org/officeDocument/2006/relationships/image" Target="../media/image10.png"/><Relationship Id="rId4" Type="http://schemas.openxmlformats.org/officeDocument/2006/relationships/image" Target="../media/image9.svg"/></Relationships>
</file>

<file path=ppt/diagrams/_rels/drawing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svg"/><Relationship Id="rId1" Type="http://schemas.openxmlformats.org/officeDocument/2006/relationships/image" Target="../media/image6.png"/><Relationship Id="rId6" Type="http://schemas.openxmlformats.org/officeDocument/2006/relationships/image" Target="../media/image11.svg"/><Relationship Id="rId5" Type="http://schemas.openxmlformats.org/officeDocument/2006/relationships/image" Target="../media/image10.png"/><Relationship Id="rId4" Type="http://schemas.openxmlformats.org/officeDocument/2006/relationships/image" Target="../media/image9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412AAF1-F294-4BD5-9F0D-6AA2947EE793}" type="doc">
      <dgm:prSet loTypeId="urn:microsoft.com/office/officeart/2008/layout/LinedList" loCatId="list" qsTypeId="urn:microsoft.com/office/officeart/2005/8/quickstyle/simple2" qsCatId="simple" csTypeId="urn:microsoft.com/office/officeart/2005/8/colors/accent0_3" csCatId="mainScheme"/>
      <dgm:spPr/>
      <dgm:t>
        <a:bodyPr/>
        <a:lstStyle/>
        <a:p>
          <a:endParaRPr lang="en-US"/>
        </a:p>
      </dgm:t>
    </dgm:pt>
    <dgm:pt modelId="{9F964410-AC31-40D0-A778-46B7741C5FBB}">
      <dgm:prSet/>
      <dgm:spPr/>
      <dgm:t>
        <a:bodyPr/>
        <a:lstStyle/>
        <a:p>
          <a:r>
            <a:rPr lang="nb-NO" dirty="0"/>
            <a:t>Oppdraget fra rektor</a:t>
          </a:r>
          <a:endParaRPr lang="en-US" dirty="0"/>
        </a:p>
      </dgm:t>
    </dgm:pt>
    <dgm:pt modelId="{9A61C3EA-0B87-48E9-B5D4-830A4CDBAC12}" type="parTrans" cxnId="{A0B5C049-D711-48C8-88FA-A22DEAD2D19C}">
      <dgm:prSet/>
      <dgm:spPr/>
      <dgm:t>
        <a:bodyPr/>
        <a:lstStyle/>
        <a:p>
          <a:endParaRPr lang="en-US"/>
        </a:p>
      </dgm:t>
    </dgm:pt>
    <dgm:pt modelId="{66CFE666-27CD-4A69-A338-12EB9F26F71C}" type="sibTrans" cxnId="{A0B5C049-D711-48C8-88FA-A22DEAD2D19C}">
      <dgm:prSet/>
      <dgm:spPr/>
      <dgm:t>
        <a:bodyPr/>
        <a:lstStyle/>
        <a:p>
          <a:endParaRPr lang="en-US"/>
        </a:p>
      </dgm:t>
    </dgm:pt>
    <dgm:pt modelId="{3897DA9D-1A66-4FBF-B181-AB31C5AF5933}">
      <dgm:prSet/>
      <dgm:spPr/>
      <dgm:t>
        <a:bodyPr/>
        <a:lstStyle/>
        <a:p>
          <a:r>
            <a:rPr lang="nb-NO"/>
            <a:t>Metode og datagrunnlag</a:t>
          </a:r>
          <a:endParaRPr lang="en-US"/>
        </a:p>
      </dgm:t>
    </dgm:pt>
    <dgm:pt modelId="{8A5B2D49-99CA-4A28-858F-3EC4755DA109}" type="parTrans" cxnId="{CAB754C9-BC6A-4092-89C3-4C424BEDE8B4}">
      <dgm:prSet/>
      <dgm:spPr/>
      <dgm:t>
        <a:bodyPr/>
        <a:lstStyle/>
        <a:p>
          <a:endParaRPr lang="en-US"/>
        </a:p>
      </dgm:t>
    </dgm:pt>
    <dgm:pt modelId="{7C3AA5DC-1350-4436-9D2E-602877BDF158}" type="sibTrans" cxnId="{CAB754C9-BC6A-4092-89C3-4C424BEDE8B4}">
      <dgm:prSet/>
      <dgm:spPr/>
      <dgm:t>
        <a:bodyPr/>
        <a:lstStyle/>
        <a:p>
          <a:endParaRPr lang="en-US"/>
        </a:p>
      </dgm:t>
    </dgm:pt>
    <dgm:pt modelId="{598A0990-BCF3-4039-A5C1-29DB792D98F3}">
      <dgm:prSet/>
      <dgm:spPr/>
      <dgm:t>
        <a:bodyPr/>
        <a:lstStyle/>
        <a:p>
          <a:r>
            <a:rPr lang="nb-NO"/>
            <a:t>Resultater</a:t>
          </a:r>
          <a:endParaRPr lang="en-US"/>
        </a:p>
      </dgm:t>
    </dgm:pt>
    <dgm:pt modelId="{22B5697E-BD80-4D70-9620-7A195EE3FC7C}" type="parTrans" cxnId="{522B3D90-0C3F-4ADB-96EE-19A2DC0A84D1}">
      <dgm:prSet/>
      <dgm:spPr/>
      <dgm:t>
        <a:bodyPr/>
        <a:lstStyle/>
        <a:p>
          <a:endParaRPr lang="en-US"/>
        </a:p>
      </dgm:t>
    </dgm:pt>
    <dgm:pt modelId="{D107E086-156E-4680-A5D2-8169D4551A5F}" type="sibTrans" cxnId="{522B3D90-0C3F-4ADB-96EE-19A2DC0A84D1}">
      <dgm:prSet/>
      <dgm:spPr/>
      <dgm:t>
        <a:bodyPr/>
        <a:lstStyle/>
        <a:p>
          <a:endParaRPr lang="en-US"/>
        </a:p>
      </dgm:t>
    </dgm:pt>
    <dgm:pt modelId="{081DC931-194C-4F25-A69A-A1D78EB3DB7E}">
      <dgm:prSet/>
      <dgm:spPr/>
      <dgm:t>
        <a:bodyPr/>
        <a:lstStyle/>
        <a:p>
          <a:r>
            <a:rPr lang="nb-NO"/>
            <a:t>Oppsummering og veien videre </a:t>
          </a:r>
          <a:endParaRPr lang="en-US"/>
        </a:p>
      </dgm:t>
    </dgm:pt>
    <dgm:pt modelId="{E834FF3C-7CED-4C71-95F5-ED2E1B8228D7}" type="parTrans" cxnId="{CED10BA6-0D74-4884-8FA3-8195BDBF52B2}">
      <dgm:prSet/>
      <dgm:spPr/>
      <dgm:t>
        <a:bodyPr/>
        <a:lstStyle/>
        <a:p>
          <a:endParaRPr lang="en-US"/>
        </a:p>
      </dgm:t>
    </dgm:pt>
    <dgm:pt modelId="{D0A956C9-1B6F-4A57-81F2-EA7DC798B39D}" type="sibTrans" cxnId="{CED10BA6-0D74-4884-8FA3-8195BDBF52B2}">
      <dgm:prSet/>
      <dgm:spPr/>
      <dgm:t>
        <a:bodyPr/>
        <a:lstStyle/>
        <a:p>
          <a:endParaRPr lang="en-US"/>
        </a:p>
      </dgm:t>
    </dgm:pt>
    <dgm:pt modelId="{E5D0BE50-8469-44F5-A436-99B6A6020EA4}" type="pres">
      <dgm:prSet presAssocID="{4412AAF1-F294-4BD5-9F0D-6AA2947EE793}" presName="vert0" presStyleCnt="0">
        <dgm:presLayoutVars>
          <dgm:dir/>
          <dgm:animOne val="branch"/>
          <dgm:animLvl val="lvl"/>
        </dgm:presLayoutVars>
      </dgm:prSet>
      <dgm:spPr/>
    </dgm:pt>
    <dgm:pt modelId="{FF57918B-445E-4A2C-BDE8-BE2EB47032D2}" type="pres">
      <dgm:prSet presAssocID="{9F964410-AC31-40D0-A778-46B7741C5FBB}" presName="thickLine" presStyleLbl="alignNode1" presStyleIdx="0" presStyleCnt="4"/>
      <dgm:spPr/>
    </dgm:pt>
    <dgm:pt modelId="{0F1336B4-5701-4A13-8E88-26A2970209CD}" type="pres">
      <dgm:prSet presAssocID="{9F964410-AC31-40D0-A778-46B7741C5FBB}" presName="horz1" presStyleCnt="0"/>
      <dgm:spPr/>
    </dgm:pt>
    <dgm:pt modelId="{E5203CD7-1C9C-4208-9E26-43DA620F7C9B}" type="pres">
      <dgm:prSet presAssocID="{9F964410-AC31-40D0-A778-46B7741C5FBB}" presName="tx1" presStyleLbl="revTx" presStyleIdx="0" presStyleCnt="4"/>
      <dgm:spPr/>
    </dgm:pt>
    <dgm:pt modelId="{0A5BBDBE-451F-43BA-AAB9-84D9C85D256C}" type="pres">
      <dgm:prSet presAssocID="{9F964410-AC31-40D0-A778-46B7741C5FBB}" presName="vert1" presStyleCnt="0"/>
      <dgm:spPr/>
    </dgm:pt>
    <dgm:pt modelId="{FC734896-F543-45E7-96B6-328E13B7BD7B}" type="pres">
      <dgm:prSet presAssocID="{3897DA9D-1A66-4FBF-B181-AB31C5AF5933}" presName="thickLine" presStyleLbl="alignNode1" presStyleIdx="1" presStyleCnt="4"/>
      <dgm:spPr/>
    </dgm:pt>
    <dgm:pt modelId="{E7E4494C-627F-41B1-8F68-EE6304691281}" type="pres">
      <dgm:prSet presAssocID="{3897DA9D-1A66-4FBF-B181-AB31C5AF5933}" presName="horz1" presStyleCnt="0"/>
      <dgm:spPr/>
    </dgm:pt>
    <dgm:pt modelId="{D78DFCD9-22CD-4BCA-8EE8-A213B8FDCB4F}" type="pres">
      <dgm:prSet presAssocID="{3897DA9D-1A66-4FBF-B181-AB31C5AF5933}" presName="tx1" presStyleLbl="revTx" presStyleIdx="1" presStyleCnt="4"/>
      <dgm:spPr/>
    </dgm:pt>
    <dgm:pt modelId="{C767692D-3BE6-4A13-AB90-86DAFDC2DE49}" type="pres">
      <dgm:prSet presAssocID="{3897DA9D-1A66-4FBF-B181-AB31C5AF5933}" presName="vert1" presStyleCnt="0"/>
      <dgm:spPr/>
    </dgm:pt>
    <dgm:pt modelId="{34EA5203-88C1-45D9-A7E2-2EABAA093C3B}" type="pres">
      <dgm:prSet presAssocID="{598A0990-BCF3-4039-A5C1-29DB792D98F3}" presName="thickLine" presStyleLbl="alignNode1" presStyleIdx="2" presStyleCnt="4"/>
      <dgm:spPr/>
    </dgm:pt>
    <dgm:pt modelId="{53AB11A4-FA1F-4E04-B9C7-DB581D0FA418}" type="pres">
      <dgm:prSet presAssocID="{598A0990-BCF3-4039-A5C1-29DB792D98F3}" presName="horz1" presStyleCnt="0"/>
      <dgm:spPr/>
    </dgm:pt>
    <dgm:pt modelId="{A8CFB244-C67F-4241-9635-361EF00B4C7C}" type="pres">
      <dgm:prSet presAssocID="{598A0990-BCF3-4039-A5C1-29DB792D98F3}" presName="tx1" presStyleLbl="revTx" presStyleIdx="2" presStyleCnt="4"/>
      <dgm:spPr/>
    </dgm:pt>
    <dgm:pt modelId="{20A5411C-CA12-424A-B8A0-690C9D2F9B53}" type="pres">
      <dgm:prSet presAssocID="{598A0990-BCF3-4039-A5C1-29DB792D98F3}" presName="vert1" presStyleCnt="0"/>
      <dgm:spPr/>
    </dgm:pt>
    <dgm:pt modelId="{386FF450-07D1-4123-B272-EFBC9306C67C}" type="pres">
      <dgm:prSet presAssocID="{081DC931-194C-4F25-A69A-A1D78EB3DB7E}" presName="thickLine" presStyleLbl="alignNode1" presStyleIdx="3" presStyleCnt="4"/>
      <dgm:spPr/>
    </dgm:pt>
    <dgm:pt modelId="{471B9DA3-9DC3-46FA-9249-A5A006D9B2CF}" type="pres">
      <dgm:prSet presAssocID="{081DC931-194C-4F25-A69A-A1D78EB3DB7E}" presName="horz1" presStyleCnt="0"/>
      <dgm:spPr/>
    </dgm:pt>
    <dgm:pt modelId="{4C86F6CD-3E32-4E70-B0A0-39D7BCD20EB5}" type="pres">
      <dgm:prSet presAssocID="{081DC931-194C-4F25-A69A-A1D78EB3DB7E}" presName="tx1" presStyleLbl="revTx" presStyleIdx="3" presStyleCnt="4"/>
      <dgm:spPr/>
    </dgm:pt>
    <dgm:pt modelId="{732C2648-F9E6-445E-A597-A1B354DC24C0}" type="pres">
      <dgm:prSet presAssocID="{081DC931-194C-4F25-A69A-A1D78EB3DB7E}" presName="vert1" presStyleCnt="0"/>
      <dgm:spPr/>
    </dgm:pt>
  </dgm:ptLst>
  <dgm:cxnLst>
    <dgm:cxn modelId="{F5E24806-7535-4E02-A1F6-5EC0B7A60787}" type="presOf" srcId="{9F964410-AC31-40D0-A778-46B7741C5FBB}" destId="{E5203CD7-1C9C-4208-9E26-43DA620F7C9B}" srcOrd="0" destOrd="0" presId="urn:microsoft.com/office/officeart/2008/layout/LinedList"/>
    <dgm:cxn modelId="{6749D241-C10E-47C9-BB27-9E24FC9C79A8}" type="presOf" srcId="{081DC931-194C-4F25-A69A-A1D78EB3DB7E}" destId="{4C86F6CD-3E32-4E70-B0A0-39D7BCD20EB5}" srcOrd="0" destOrd="0" presId="urn:microsoft.com/office/officeart/2008/layout/LinedList"/>
    <dgm:cxn modelId="{A0B5C049-D711-48C8-88FA-A22DEAD2D19C}" srcId="{4412AAF1-F294-4BD5-9F0D-6AA2947EE793}" destId="{9F964410-AC31-40D0-A778-46B7741C5FBB}" srcOrd="0" destOrd="0" parTransId="{9A61C3EA-0B87-48E9-B5D4-830A4CDBAC12}" sibTransId="{66CFE666-27CD-4A69-A338-12EB9F26F71C}"/>
    <dgm:cxn modelId="{522B3D90-0C3F-4ADB-96EE-19A2DC0A84D1}" srcId="{4412AAF1-F294-4BD5-9F0D-6AA2947EE793}" destId="{598A0990-BCF3-4039-A5C1-29DB792D98F3}" srcOrd="2" destOrd="0" parTransId="{22B5697E-BD80-4D70-9620-7A195EE3FC7C}" sibTransId="{D107E086-156E-4680-A5D2-8169D4551A5F}"/>
    <dgm:cxn modelId="{CED10BA6-0D74-4884-8FA3-8195BDBF52B2}" srcId="{4412AAF1-F294-4BD5-9F0D-6AA2947EE793}" destId="{081DC931-194C-4F25-A69A-A1D78EB3DB7E}" srcOrd="3" destOrd="0" parTransId="{E834FF3C-7CED-4C71-95F5-ED2E1B8228D7}" sibTransId="{D0A956C9-1B6F-4A57-81F2-EA7DC798B39D}"/>
    <dgm:cxn modelId="{956E37C1-41E5-4BDE-BBFD-AB91D1B8959E}" type="presOf" srcId="{3897DA9D-1A66-4FBF-B181-AB31C5AF5933}" destId="{D78DFCD9-22CD-4BCA-8EE8-A213B8FDCB4F}" srcOrd="0" destOrd="0" presId="urn:microsoft.com/office/officeart/2008/layout/LinedList"/>
    <dgm:cxn modelId="{CAB754C9-BC6A-4092-89C3-4C424BEDE8B4}" srcId="{4412AAF1-F294-4BD5-9F0D-6AA2947EE793}" destId="{3897DA9D-1A66-4FBF-B181-AB31C5AF5933}" srcOrd="1" destOrd="0" parTransId="{8A5B2D49-99CA-4A28-858F-3EC4755DA109}" sibTransId="{7C3AA5DC-1350-4436-9D2E-602877BDF158}"/>
    <dgm:cxn modelId="{5B4AD3D9-4B8E-4118-BD64-F097D90D0022}" type="presOf" srcId="{4412AAF1-F294-4BD5-9F0D-6AA2947EE793}" destId="{E5D0BE50-8469-44F5-A436-99B6A6020EA4}" srcOrd="0" destOrd="0" presId="urn:microsoft.com/office/officeart/2008/layout/LinedList"/>
    <dgm:cxn modelId="{F14414F1-1935-49C0-A110-7C8985105610}" type="presOf" srcId="{598A0990-BCF3-4039-A5C1-29DB792D98F3}" destId="{A8CFB244-C67F-4241-9635-361EF00B4C7C}" srcOrd="0" destOrd="0" presId="urn:microsoft.com/office/officeart/2008/layout/LinedList"/>
    <dgm:cxn modelId="{253DE10C-F629-497E-8F40-2DC1A01E5FF1}" type="presParOf" srcId="{E5D0BE50-8469-44F5-A436-99B6A6020EA4}" destId="{FF57918B-445E-4A2C-BDE8-BE2EB47032D2}" srcOrd="0" destOrd="0" presId="urn:microsoft.com/office/officeart/2008/layout/LinedList"/>
    <dgm:cxn modelId="{141C2D07-BCA8-4747-AF4F-D2C8433AF72E}" type="presParOf" srcId="{E5D0BE50-8469-44F5-A436-99B6A6020EA4}" destId="{0F1336B4-5701-4A13-8E88-26A2970209CD}" srcOrd="1" destOrd="0" presId="urn:microsoft.com/office/officeart/2008/layout/LinedList"/>
    <dgm:cxn modelId="{9BFBC422-A610-4452-BB4B-C59FB44CA2AA}" type="presParOf" srcId="{0F1336B4-5701-4A13-8E88-26A2970209CD}" destId="{E5203CD7-1C9C-4208-9E26-43DA620F7C9B}" srcOrd="0" destOrd="0" presId="urn:microsoft.com/office/officeart/2008/layout/LinedList"/>
    <dgm:cxn modelId="{88DC5BBC-3242-4A94-8D37-73ED5E344A33}" type="presParOf" srcId="{0F1336B4-5701-4A13-8E88-26A2970209CD}" destId="{0A5BBDBE-451F-43BA-AAB9-84D9C85D256C}" srcOrd="1" destOrd="0" presId="urn:microsoft.com/office/officeart/2008/layout/LinedList"/>
    <dgm:cxn modelId="{283F3F14-01F9-4787-BC16-17B435BABEBF}" type="presParOf" srcId="{E5D0BE50-8469-44F5-A436-99B6A6020EA4}" destId="{FC734896-F543-45E7-96B6-328E13B7BD7B}" srcOrd="2" destOrd="0" presId="urn:microsoft.com/office/officeart/2008/layout/LinedList"/>
    <dgm:cxn modelId="{C66B24DB-B1C9-43B5-AE67-769F8729AB65}" type="presParOf" srcId="{E5D0BE50-8469-44F5-A436-99B6A6020EA4}" destId="{E7E4494C-627F-41B1-8F68-EE6304691281}" srcOrd="3" destOrd="0" presId="urn:microsoft.com/office/officeart/2008/layout/LinedList"/>
    <dgm:cxn modelId="{E6350CBB-2C7B-4134-9F07-8DFC70D81C70}" type="presParOf" srcId="{E7E4494C-627F-41B1-8F68-EE6304691281}" destId="{D78DFCD9-22CD-4BCA-8EE8-A213B8FDCB4F}" srcOrd="0" destOrd="0" presId="urn:microsoft.com/office/officeart/2008/layout/LinedList"/>
    <dgm:cxn modelId="{8ABF706F-1BC7-4D72-9922-6D47B50186D5}" type="presParOf" srcId="{E7E4494C-627F-41B1-8F68-EE6304691281}" destId="{C767692D-3BE6-4A13-AB90-86DAFDC2DE49}" srcOrd="1" destOrd="0" presId="urn:microsoft.com/office/officeart/2008/layout/LinedList"/>
    <dgm:cxn modelId="{BD30CA8F-05C4-4414-ADC6-07EA4D4C6222}" type="presParOf" srcId="{E5D0BE50-8469-44F5-A436-99B6A6020EA4}" destId="{34EA5203-88C1-45D9-A7E2-2EABAA093C3B}" srcOrd="4" destOrd="0" presId="urn:microsoft.com/office/officeart/2008/layout/LinedList"/>
    <dgm:cxn modelId="{81B068F3-7E43-431C-8C5B-0C3DBC7E603D}" type="presParOf" srcId="{E5D0BE50-8469-44F5-A436-99B6A6020EA4}" destId="{53AB11A4-FA1F-4E04-B9C7-DB581D0FA418}" srcOrd="5" destOrd="0" presId="urn:microsoft.com/office/officeart/2008/layout/LinedList"/>
    <dgm:cxn modelId="{4B67DD18-D9BA-4476-A383-5C4DC1058ED9}" type="presParOf" srcId="{53AB11A4-FA1F-4E04-B9C7-DB581D0FA418}" destId="{A8CFB244-C67F-4241-9635-361EF00B4C7C}" srcOrd="0" destOrd="0" presId="urn:microsoft.com/office/officeart/2008/layout/LinedList"/>
    <dgm:cxn modelId="{E05C986C-D9E6-4D65-ABD9-D2229C189D4B}" type="presParOf" srcId="{53AB11A4-FA1F-4E04-B9C7-DB581D0FA418}" destId="{20A5411C-CA12-424A-B8A0-690C9D2F9B53}" srcOrd="1" destOrd="0" presId="urn:microsoft.com/office/officeart/2008/layout/LinedList"/>
    <dgm:cxn modelId="{8AC418F2-667A-4448-B7C6-93EFC6A2FDD1}" type="presParOf" srcId="{E5D0BE50-8469-44F5-A436-99B6A6020EA4}" destId="{386FF450-07D1-4123-B272-EFBC9306C67C}" srcOrd="6" destOrd="0" presId="urn:microsoft.com/office/officeart/2008/layout/LinedList"/>
    <dgm:cxn modelId="{A6D8AD83-DE42-44E5-80D2-D9B5DCF86E86}" type="presParOf" srcId="{E5D0BE50-8469-44F5-A436-99B6A6020EA4}" destId="{471B9DA3-9DC3-46FA-9249-A5A006D9B2CF}" srcOrd="7" destOrd="0" presId="urn:microsoft.com/office/officeart/2008/layout/LinedList"/>
    <dgm:cxn modelId="{5DE69F43-BE91-4D43-A8C1-DA3D9717944E}" type="presParOf" srcId="{471B9DA3-9DC3-46FA-9249-A5A006D9B2CF}" destId="{4C86F6CD-3E32-4E70-B0A0-39D7BCD20EB5}" srcOrd="0" destOrd="0" presId="urn:microsoft.com/office/officeart/2008/layout/LinedList"/>
    <dgm:cxn modelId="{AA278B82-E26C-48A7-AC10-5221F3A8499B}" type="presParOf" srcId="{471B9DA3-9DC3-46FA-9249-A5A006D9B2CF}" destId="{732C2648-F9E6-445E-A597-A1B354DC24C0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DB5EB0F9-C2CB-488A-AFF6-D4F92EF80955}" type="doc">
      <dgm:prSet loTypeId="urn:microsoft.com/office/officeart/2018/2/layout/IconVerticalSolidList" loCatId="icon" qsTypeId="urn:microsoft.com/office/officeart/2005/8/quickstyle/simple4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ECEC5808-61A8-4FD2-B826-973B126D9B69}">
      <dgm:prSet/>
      <dgm:spPr/>
      <dgm:t>
        <a:bodyPr/>
        <a:lstStyle/>
        <a:p>
          <a:pPr>
            <a:lnSpc>
              <a:spcPct val="100000"/>
            </a:lnSpc>
          </a:pPr>
          <a:r>
            <a:rPr lang="nb-NO"/>
            <a:t>Omfattende anonym spørreundersøkelse</a:t>
          </a:r>
          <a:endParaRPr lang="en-US"/>
        </a:p>
      </dgm:t>
    </dgm:pt>
    <dgm:pt modelId="{1924FCF7-2AD6-407E-9B0D-8E3CAA06EA85}" type="parTrans" cxnId="{499D31D1-F12C-4293-8750-3BABF3CD9EC2}">
      <dgm:prSet/>
      <dgm:spPr/>
      <dgm:t>
        <a:bodyPr/>
        <a:lstStyle/>
        <a:p>
          <a:endParaRPr lang="en-US"/>
        </a:p>
      </dgm:t>
    </dgm:pt>
    <dgm:pt modelId="{C3417479-4E81-4BD1-9303-8ED38A0FDFCE}" type="sibTrans" cxnId="{499D31D1-F12C-4293-8750-3BABF3CD9EC2}">
      <dgm:prSet/>
      <dgm:spPr/>
      <dgm:t>
        <a:bodyPr/>
        <a:lstStyle/>
        <a:p>
          <a:endParaRPr lang="en-US"/>
        </a:p>
      </dgm:t>
    </dgm:pt>
    <dgm:pt modelId="{95F67471-BAA6-462E-9723-62098F19EDBA}">
      <dgm:prSet/>
      <dgm:spPr/>
      <dgm:t>
        <a:bodyPr/>
        <a:lstStyle/>
        <a:p>
          <a:pPr>
            <a:lnSpc>
              <a:spcPct val="100000"/>
            </a:lnSpc>
          </a:pPr>
          <a:r>
            <a:rPr lang="nb-NO" dirty="0"/>
            <a:t>223 foresatte besvart</a:t>
          </a:r>
          <a:endParaRPr lang="en-US" dirty="0"/>
        </a:p>
      </dgm:t>
    </dgm:pt>
    <dgm:pt modelId="{C9E0AAC8-F9A0-44E5-877F-61E450FEDE7D}" type="parTrans" cxnId="{ACD133EE-C423-4A18-A01F-407FBA9E2231}">
      <dgm:prSet/>
      <dgm:spPr/>
      <dgm:t>
        <a:bodyPr/>
        <a:lstStyle/>
        <a:p>
          <a:endParaRPr lang="en-US"/>
        </a:p>
      </dgm:t>
    </dgm:pt>
    <dgm:pt modelId="{1284545F-C1EA-49CA-BD73-80BF1EB8EA22}" type="sibTrans" cxnId="{ACD133EE-C423-4A18-A01F-407FBA9E2231}">
      <dgm:prSet/>
      <dgm:spPr/>
      <dgm:t>
        <a:bodyPr/>
        <a:lstStyle/>
        <a:p>
          <a:endParaRPr lang="en-US"/>
        </a:p>
      </dgm:t>
    </dgm:pt>
    <dgm:pt modelId="{CDCFD86E-99B1-4237-B403-3FB6A0964C2C}">
      <dgm:prSet/>
      <dgm:spPr/>
      <dgm:t>
        <a:bodyPr/>
        <a:lstStyle/>
        <a:p>
          <a:pPr>
            <a:lnSpc>
              <a:spcPct val="100000"/>
            </a:lnSpc>
          </a:pPr>
          <a:r>
            <a:rPr lang="nb-NO"/>
            <a:t>Spørreskjema med både åpne og lukkede spørsmål </a:t>
          </a:r>
          <a:endParaRPr lang="en-US"/>
        </a:p>
      </dgm:t>
    </dgm:pt>
    <dgm:pt modelId="{19112D60-B08B-4A23-B0AC-ACAF30911BD5}" type="parTrans" cxnId="{374ACCC3-B475-47EE-97B2-C0129240EB69}">
      <dgm:prSet/>
      <dgm:spPr/>
      <dgm:t>
        <a:bodyPr/>
        <a:lstStyle/>
        <a:p>
          <a:endParaRPr lang="en-US"/>
        </a:p>
      </dgm:t>
    </dgm:pt>
    <dgm:pt modelId="{C9C3A927-3422-40D9-B288-2033220057B9}" type="sibTrans" cxnId="{374ACCC3-B475-47EE-97B2-C0129240EB69}">
      <dgm:prSet/>
      <dgm:spPr/>
      <dgm:t>
        <a:bodyPr/>
        <a:lstStyle/>
        <a:p>
          <a:endParaRPr lang="en-US"/>
        </a:p>
      </dgm:t>
    </dgm:pt>
    <dgm:pt modelId="{C435C58B-7987-4C11-999E-3FB8C3A39357}">
      <dgm:prSet/>
      <dgm:spPr/>
      <dgm:t>
        <a:bodyPr/>
        <a:lstStyle/>
        <a:p>
          <a:pPr>
            <a:lnSpc>
              <a:spcPct val="100000"/>
            </a:lnSpc>
          </a:pPr>
          <a:r>
            <a:rPr lang="nb-NO"/>
            <a:t>Dataanalyse</a:t>
          </a:r>
          <a:endParaRPr lang="en-US"/>
        </a:p>
      </dgm:t>
    </dgm:pt>
    <dgm:pt modelId="{E7812257-BEC7-4F5A-A65A-8417C7F58A86}" type="parTrans" cxnId="{D6B72088-F05D-46D0-8BA9-69907C9B0999}">
      <dgm:prSet/>
      <dgm:spPr/>
      <dgm:t>
        <a:bodyPr/>
        <a:lstStyle/>
        <a:p>
          <a:endParaRPr lang="en-US"/>
        </a:p>
      </dgm:t>
    </dgm:pt>
    <dgm:pt modelId="{0C1E53B6-0953-49D5-8C95-F523529CE47E}" type="sibTrans" cxnId="{D6B72088-F05D-46D0-8BA9-69907C9B0999}">
      <dgm:prSet/>
      <dgm:spPr/>
      <dgm:t>
        <a:bodyPr/>
        <a:lstStyle/>
        <a:p>
          <a:endParaRPr lang="en-US"/>
        </a:p>
      </dgm:t>
    </dgm:pt>
    <dgm:pt modelId="{E4DCA33A-2D72-450A-BC46-1BBA97B5D7FD}">
      <dgm:prSet/>
      <dgm:spPr/>
      <dgm:t>
        <a:bodyPr/>
        <a:lstStyle/>
        <a:p>
          <a:pPr>
            <a:lnSpc>
              <a:spcPct val="100000"/>
            </a:lnSpc>
          </a:pPr>
          <a:r>
            <a:rPr lang="nb-NO"/>
            <a:t>Kvantitativ analyse av svarfordelinger (totalt og per trinn)</a:t>
          </a:r>
          <a:endParaRPr lang="en-US"/>
        </a:p>
      </dgm:t>
    </dgm:pt>
    <dgm:pt modelId="{C43DEFCF-83E9-43CD-A9F5-0FC626F19D8B}" type="parTrans" cxnId="{9E9A8635-EA6B-434A-B3AE-9CC8FB974C80}">
      <dgm:prSet/>
      <dgm:spPr/>
      <dgm:t>
        <a:bodyPr/>
        <a:lstStyle/>
        <a:p>
          <a:endParaRPr lang="en-US"/>
        </a:p>
      </dgm:t>
    </dgm:pt>
    <dgm:pt modelId="{FD3E4524-552C-49D0-9945-33C7FBDE7E2E}" type="sibTrans" cxnId="{9E9A8635-EA6B-434A-B3AE-9CC8FB974C80}">
      <dgm:prSet/>
      <dgm:spPr/>
      <dgm:t>
        <a:bodyPr/>
        <a:lstStyle/>
        <a:p>
          <a:endParaRPr lang="en-US"/>
        </a:p>
      </dgm:t>
    </dgm:pt>
    <dgm:pt modelId="{D1AC9120-7392-49BC-A94B-0DE56C38BEF2}">
      <dgm:prSet/>
      <dgm:spPr/>
      <dgm:t>
        <a:bodyPr/>
        <a:lstStyle/>
        <a:p>
          <a:pPr>
            <a:lnSpc>
              <a:spcPct val="100000"/>
            </a:lnSpc>
          </a:pPr>
          <a:r>
            <a:rPr lang="nb-NO"/>
            <a:t>Kvalitativ temakoding av fritekstsvar </a:t>
          </a:r>
          <a:endParaRPr lang="en-US"/>
        </a:p>
      </dgm:t>
    </dgm:pt>
    <dgm:pt modelId="{3DB5EA12-E412-4D3D-BAFD-B37DA429DE48}" type="parTrans" cxnId="{E98791D3-8B62-4457-A12C-A90049140E64}">
      <dgm:prSet/>
      <dgm:spPr/>
      <dgm:t>
        <a:bodyPr/>
        <a:lstStyle/>
        <a:p>
          <a:endParaRPr lang="en-US"/>
        </a:p>
      </dgm:t>
    </dgm:pt>
    <dgm:pt modelId="{40FFEE93-D8BE-4C8B-8B59-DA51F6F76188}" type="sibTrans" cxnId="{E98791D3-8B62-4457-A12C-A90049140E64}">
      <dgm:prSet/>
      <dgm:spPr/>
      <dgm:t>
        <a:bodyPr/>
        <a:lstStyle/>
        <a:p>
          <a:endParaRPr lang="en-US"/>
        </a:p>
      </dgm:t>
    </dgm:pt>
    <dgm:pt modelId="{FA531EA3-7C6C-4E2B-A2DC-48F2D9E541B0}">
      <dgm:prSet/>
      <dgm:spPr/>
      <dgm:t>
        <a:bodyPr/>
        <a:lstStyle/>
        <a:p>
          <a:pPr>
            <a:lnSpc>
              <a:spcPct val="100000"/>
            </a:lnSpc>
          </a:pPr>
          <a:r>
            <a:rPr lang="nb-NO"/>
            <a:t>Styrker og svakheter </a:t>
          </a:r>
          <a:endParaRPr lang="en-US"/>
        </a:p>
      </dgm:t>
    </dgm:pt>
    <dgm:pt modelId="{6B892C7C-B35C-41D5-8F33-33EB1437B1B5}" type="parTrans" cxnId="{7472B8E8-A95A-4330-84B2-53CEADDC3B9C}">
      <dgm:prSet/>
      <dgm:spPr/>
      <dgm:t>
        <a:bodyPr/>
        <a:lstStyle/>
        <a:p>
          <a:endParaRPr lang="en-US"/>
        </a:p>
      </dgm:t>
    </dgm:pt>
    <dgm:pt modelId="{0AE96E8B-01CE-49D4-8A24-E7EB17634CDC}" type="sibTrans" cxnId="{7472B8E8-A95A-4330-84B2-53CEADDC3B9C}">
      <dgm:prSet/>
      <dgm:spPr/>
      <dgm:t>
        <a:bodyPr/>
        <a:lstStyle/>
        <a:p>
          <a:endParaRPr lang="en-US"/>
        </a:p>
      </dgm:t>
    </dgm:pt>
    <dgm:pt modelId="{CA306074-84F8-47D7-9E2A-ACD81F7469A3}">
      <dgm:prSet/>
      <dgm:spPr/>
      <dgm:t>
        <a:bodyPr/>
        <a:lstStyle/>
        <a:p>
          <a:pPr>
            <a:lnSpc>
              <a:spcPct val="100000"/>
            </a:lnSpc>
          </a:pPr>
          <a:r>
            <a:rPr lang="nb-NO"/>
            <a:t>Styrke: Mange svar og mye data</a:t>
          </a:r>
          <a:endParaRPr lang="en-US"/>
        </a:p>
      </dgm:t>
    </dgm:pt>
    <dgm:pt modelId="{E83042F8-33A9-472A-87FF-AB0AB228B806}" type="parTrans" cxnId="{F1AB2C7C-FFE9-46F7-8A70-6EEB00D1EAF7}">
      <dgm:prSet/>
      <dgm:spPr/>
      <dgm:t>
        <a:bodyPr/>
        <a:lstStyle/>
        <a:p>
          <a:endParaRPr lang="en-US"/>
        </a:p>
      </dgm:t>
    </dgm:pt>
    <dgm:pt modelId="{269DE5B1-3C76-4C6B-B22B-750C463F64D5}" type="sibTrans" cxnId="{F1AB2C7C-FFE9-46F7-8A70-6EEB00D1EAF7}">
      <dgm:prSet/>
      <dgm:spPr/>
      <dgm:t>
        <a:bodyPr/>
        <a:lstStyle/>
        <a:p>
          <a:endParaRPr lang="en-US"/>
        </a:p>
      </dgm:t>
    </dgm:pt>
    <dgm:pt modelId="{2F19FCBD-1722-42FA-8439-4ED5BF1C4AB9}">
      <dgm:prSet/>
      <dgm:spPr/>
      <dgm:t>
        <a:bodyPr/>
        <a:lstStyle/>
        <a:p>
          <a:pPr>
            <a:lnSpc>
              <a:spcPct val="100000"/>
            </a:lnSpc>
          </a:pPr>
          <a:r>
            <a:rPr lang="nb-NO"/>
            <a:t>Svakhet: Seleksjonsbias – foreldre med sterke meninger kan være overrepresentert </a:t>
          </a:r>
          <a:endParaRPr lang="en-US"/>
        </a:p>
      </dgm:t>
    </dgm:pt>
    <dgm:pt modelId="{972B0E8F-807B-4065-8A7D-8265D3526963}" type="parTrans" cxnId="{B0CCFF1E-DFCC-4FDC-A6DF-77303E998425}">
      <dgm:prSet/>
      <dgm:spPr/>
      <dgm:t>
        <a:bodyPr/>
        <a:lstStyle/>
        <a:p>
          <a:endParaRPr lang="en-US"/>
        </a:p>
      </dgm:t>
    </dgm:pt>
    <dgm:pt modelId="{9B63FED1-DE40-4EFE-9587-87E28F607E6A}" type="sibTrans" cxnId="{B0CCFF1E-DFCC-4FDC-A6DF-77303E998425}">
      <dgm:prSet/>
      <dgm:spPr/>
      <dgm:t>
        <a:bodyPr/>
        <a:lstStyle/>
        <a:p>
          <a:endParaRPr lang="en-US"/>
        </a:p>
      </dgm:t>
    </dgm:pt>
    <dgm:pt modelId="{C4CD902E-7E6C-4D82-92B1-0A7D6ABF4A60}">
      <dgm:prSet/>
      <dgm:spPr/>
      <dgm:t>
        <a:bodyPr/>
        <a:lstStyle/>
        <a:p>
          <a:pPr>
            <a:lnSpc>
              <a:spcPct val="100000"/>
            </a:lnSpc>
          </a:pPr>
          <a:r>
            <a:rPr lang="nb-NO"/>
            <a:t>Alle trinn representert i datagrunnlaget </a:t>
          </a:r>
          <a:endParaRPr lang="en-US"/>
        </a:p>
      </dgm:t>
    </dgm:pt>
    <dgm:pt modelId="{FACC6ED9-B7D6-4FE7-8CD1-8133A0756F7D}" type="parTrans" cxnId="{26ADF0BA-F4DC-4B2B-81F8-AD3D95D234FA}">
      <dgm:prSet/>
      <dgm:spPr/>
      <dgm:t>
        <a:bodyPr/>
        <a:lstStyle/>
        <a:p>
          <a:endParaRPr lang="nb-NO"/>
        </a:p>
      </dgm:t>
    </dgm:pt>
    <dgm:pt modelId="{4658DBFB-216E-47C3-BA5C-224DC1A8F504}" type="sibTrans" cxnId="{26ADF0BA-F4DC-4B2B-81F8-AD3D95D234FA}">
      <dgm:prSet/>
      <dgm:spPr/>
      <dgm:t>
        <a:bodyPr/>
        <a:lstStyle/>
        <a:p>
          <a:endParaRPr lang="nb-NO"/>
        </a:p>
      </dgm:t>
    </dgm:pt>
    <dgm:pt modelId="{5C4EBAAA-7EE9-4897-A50A-27CB4F4AA38C}" type="pres">
      <dgm:prSet presAssocID="{DB5EB0F9-C2CB-488A-AFF6-D4F92EF80955}" presName="root" presStyleCnt="0">
        <dgm:presLayoutVars>
          <dgm:dir/>
          <dgm:resizeHandles val="exact"/>
        </dgm:presLayoutVars>
      </dgm:prSet>
      <dgm:spPr/>
    </dgm:pt>
    <dgm:pt modelId="{72A37865-80E4-44C4-8D07-841A3BE793AE}" type="pres">
      <dgm:prSet presAssocID="{ECEC5808-61A8-4FD2-B826-973B126D9B69}" presName="compNode" presStyleCnt="0"/>
      <dgm:spPr/>
    </dgm:pt>
    <dgm:pt modelId="{E458232B-55AA-4380-8374-EB34225CD789}" type="pres">
      <dgm:prSet presAssocID="{ECEC5808-61A8-4FD2-B826-973B126D9B69}" presName="bgRect" presStyleLbl="bgShp" presStyleIdx="0" presStyleCnt="3"/>
      <dgm:spPr/>
    </dgm:pt>
    <dgm:pt modelId="{07D95674-D9F1-4610-B8EB-04742444D553}" type="pres">
      <dgm:prSet presAssocID="{ECEC5808-61A8-4FD2-B826-973B126D9B69}" presName="iconRect" presStyleLbl="node1" presStyleIdx="0" presStyleCnt="3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Avmerking"/>
        </a:ext>
      </dgm:extLst>
    </dgm:pt>
    <dgm:pt modelId="{8FCCD5FE-F9B9-481A-97B8-0C9583B5BEDA}" type="pres">
      <dgm:prSet presAssocID="{ECEC5808-61A8-4FD2-B826-973B126D9B69}" presName="spaceRect" presStyleCnt="0"/>
      <dgm:spPr/>
    </dgm:pt>
    <dgm:pt modelId="{28A6A8A6-A19F-459B-AAFF-78E5D6410B00}" type="pres">
      <dgm:prSet presAssocID="{ECEC5808-61A8-4FD2-B826-973B126D9B69}" presName="parTx" presStyleLbl="revTx" presStyleIdx="0" presStyleCnt="6">
        <dgm:presLayoutVars>
          <dgm:chMax val="0"/>
          <dgm:chPref val="0"/>
        </dgm:presLayoutVars>
      </dgm:prSet>
      <dgm:spPr/>
    </dgm:pt>
    <dgm:pt modelId="{8A261C01-502A-4251-8D4D-30EA90D3E3B5}" type="pres">
      <dgm:prSet presAssocID="{ECEC5808-61A8-4FD2-B826-973B126D9B69}" presName="desTx" presStyleLbl="revTx" presStyleIdx="1" presStyleCnt="6">
        <dgm:presLayoutVars/>
      </dgm:prSet>
      <dgm:spPr/>
    </dgm:pt>
    <dgm:pt modelId="{DAFA63A9-ABED-45FC-BC82-42FF03EFCFFA}" type="pres">
      <dgm:prSet presAssocID="{C3417479-4E81-4BD1-9303-8ED38A0FDFCE}" presName="sibTrans" presStyleCnt="0"/>
      <dgm:spPr/>
    </dgm:pt>
    <dgm:pt modelId="{D390878D-7789-4ABE-B208-F7ED8A3C2906}" type="pres">
      <dgm:prSet presAssocID="{C435C58B-7987-4C11-999E-3FB8C3A39357}" presName="compNode" presStyleCnt="0"/>
      <dgm:spPr/>
    </dgm:pt>
    <dgm:pt modelId="{1170BE8F-9982-4A34-A5C5-0235784016C0}" type="pres">
      <dgm:prSet presAssocID="{C435C58B-7987-4C11-999E-3FB8C3A39357}" presName="bgRect" presStyleLbl="bgShp" presStyleIdx="1" presStyleCnt="3"/>
      <dgm:spPr/>
    </dgm:pt>
    <dgm:pt modelId="{7B0E525B-543A-4267-AC93-95E686896D20}" type="pres">
      <dgm:prSet presAssocID="{C435C58B-7987-4C11-999E-3FB8C3A39357}" presName="iconRect" presStyleLbl="node1" presStyleIdx="1" presStyleCnt="3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Bar chart"/>
        </a:ext>
      </dgm:extLst>
    </dgm:pt>
    <dgm:pt modelId="{BF6FCF23-8612-41F9-BA78-FD537458B021}" type="pres">
      <dgm:prSet presAssocID="{C435C58B-7987-4C11-999E-3FB8C3A39357}" presName="spaceRect" presStyleCnt="0"/>
      <dgm:spPr/>
    </dgm:pt>
    <dgm:pt modelId="{9B1FCD4A-3CD7-421F-A42F-6CB9565516A4}" type="pres">
      <dgm:prSet presAssocID="{C435C58B-7987-4C11-999E-3FB8C3A39357}" presName="parTx" presStyleLbl="revTx" presStyleIdx="2" presStyleCnt="6">
        <dgm:presLayoutVars>
          <dgm:chMax val="0"/>
          <dgm:chPref val="0"/>
        </dgm:presLayoutVars>
      </dgm:prSet>
      <dgm:spPr/>
    </dgm:pt>
    <dgm:pt modelId="{D4664DBC-8557-4C85-8DFD-A4677D980C81}" type="pres">
      <dgm:prSet presAssocID="{C435C58B-7987-4C11-999E-3FB8C3A39357}" presName="desTx" presStyleLbl="revTx" presStyleIdx="3" presStyleCnt="6">
        <dgm:presLayoutVars/>
      </dgm:prSet>
      <dgm:spPr/>
    </dgm:pt>
    <dgm:pt modelId="{410AACA0-D43C-4ECE-B5A5-49323B16220A}" type="pres">
      <dgm:prSet presAssocID="{0C1E53B6-0953-49D5-8C95-F523529CE47E}" presName="sibTrans" presStyleCnt="0"/>
      <dgm:spPr/>
    </dgm:pt>
    <dgm:pt modelId="{96A330CF-E4B6-4C2A-909D-03614F1057D5}" type="pres">
      <dgm:prSet presAssocID="{FA531EA3-7C6C-4E2B-A2DC-48F2D9E541B0}" presName="compNode" presStyleCnt="0"/>
      <dgm:spPr/>
    </dgm:pt>
    <dgm:pt modelId="{FA1A1060-E0D1-4670-A113-43EFF710BEA8}" type="pres">
      <dgm:prSet presAssocID="{FA531EA3-7C6C-4E2B-A2DC-48F2D9E541B0}" presName="bgRect" presStyleLbl="bgShp" presStyleIdx="2" presStyleCnt="3"/>
      <dgm:spPr/>
    </dgm:pt>
    <dgm:pt modelId="{FF243D61-8E57-475D-926C-561D61B61206}" type="pres">
      <dgm:prSet presAssocID="{FA531EA3-7C6C-4E2B-A2DC-48F2D9E541B0}" presName="iconRect" presStyleLbl="node1" presStyleIdx="2" presStyleCnt="3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Customer Review"/>
        </a:ext>
      </dgm:extLst>
    </dgm:pt>
    <dgm:pt modelId="{4F94EE88-F22D-4C7E-805A-1F404D571EAE}" type="pres">
      <dgm:prSet presAssocID="{FA531EA3-7C6C-4E2B-A2DC-48F2D9E541B0}" presName="spaceRect" presStyleCnt="0"/>
      <dgm:spPr/>
    </dgm:pt>
    <dgm:pt modelId="{2BC26A1E-143A-43FB-85EB-F89D8B49BFD0}" type="pres">
      <dgm:prSet presAssocID="{FA531EA3-7C6C-4E2B-A2DC-48F2D9E541B0}" presName="parTx" presStyleLbl="revTx" presStyleIdx="4" presStyleCnt="6">
        <dgm:presLayoutVars>
          <dgm:chMax val="0"/>
          <dgm:chPref val="0"/>
        </dgm:presLayoutVars>
      </dgm:prSet>
      <dgm:spPr/>
    </dgm:pt>
    <dgm:pt modelId="{00074EF5-C8AD-47D0-A224-88FBB47D4BDB}" type="pres">
      <dgm:prSet presAssocID="{FA531EA3-7C6C-4E2B-A2DC-48F2D9E541B0}" presName="desTx" presStyleLbl="revTx" presStyleIdx="5" presStyleCnt="6">
        <dgm:presLayoutVars/>
      </dgm:prSet>
      <dgm:spPr/>
    </dgm:pt>
  </dgm:ptLst>
  <dgm:cxnLst>
    <dgm:cxn modelId="{B0CCFF1E-DFCC-4FDC-A6DF-77303E998425}" srcId="{FA531EA3-7C6C-4E2B-A2DC-48F2D9E541B0}" destId="{2F19FCBD-1722-42FA-8439-4ED5BF1C4AB9}" srcOrd="1" destOrd="0" parTransId="{972B0E8F-807B-4065-8A7D-8265D3526963}" sibTransId="{9B63FED1-DE40-4EFE-9587-87E28F607E6A}"/>
    <dgm:cxn modelId="{955FFC2B-2311-4769-84BC-CB8C2ECB257D}" type="presOf" srcId="{FA531EA3-7C6C-4E2B-A2DC-48F2D9E541B0}" destId="{2BC26A1E-143A-43FB-85EB-F89D8B49BFD0}" srcOrd="0" destOrd="0" presId="urn:microsoft.com/office/officeart/2018/2/layout/IconVerticalSolidList"/>
    <dgm:cxn modelId="{9E9A8635-EA6B-434A-B3AE-9CC8FB974C80}" srcId="{C435C58B-7987-4C11-999E-3FB8C3A39357}" destId="{E4DCA33A-2D72-450A-BC46-1BBA97B5D7FD}" srcOrd="0" destOrd="0" parTransId="{C43DEFCF-83E9-43CD-A9F5-0FC626F19D8B}" sibTransId="{FD3E4524-552C-49D0-9945-33C7FBDE7E2E}"/>
    <dgm:cxn modelId="{580BFB3A-00FF-4C46-85CE-E65F128A801E}" type="presOf" srcId="{DB5EB0F9-C2CB-488A-AFF6-D4F92EF80955}" destId="{5C4EBAAA-7EE9-4897-A50A-27CB4F4AA38C}" srcOrd="0" destOrd="0" presId="urn:microsoft.com/office/officeart/2018/2/layout/IconVerticalSolidList"/>
    <dgm:cxn modelId="{ECF57145-0A03-4004-AC70-EDCFF7860594}" type="presOf" srcId="{CDCFD86E-99B1-4237-B403-3FB6A0964C2C}" destId="{8A261C01-502A-4251-8D4D-30EA90D3E3B5}" srcOrd="0" destOrd="2" presId="urn:microsoft.com/office/officeart/2018/2/layout/IconVerticalSolidList"/>
    <dgm:cxn modelId="{CDA73552-E618-4254-B845-25DF89D0426B}" type="presOf" srcId="{CA306074-84F8-47D7-9E2A-ACD81F7469A3}" destId="{00074EF5-C8AD-47D0-A224-88FBB47D4BDB}" srcOrd="0" destOrd="0" presId="urn:microsoft.com/office/officeart/2018/2/layout/IconVerticalSolidList"/>
    <dgm:cxn modelId="{F015597A-1B51-4204-BA7B-5C2397999CB3}" type="presOf" srcId="{C4CD902E-7E6C-4D82-92B1-0A7D6ABF4A60}" destId="{8A261C01-502A-4251-8D4D-30EA90D3E3B5}" srcOrd="0" destOrd="1" presId="urn:microsoft.com/office/officeart/2018/2/layout/IconVerticalSolidList"/>
    <dgm:cxn modelId="{F1AB2C7C-FFE9-46F7-8A70-6EEB00D1EAF7}" srcId="{FA531EA3-7C6C-4E2B-A2DC-48F2D9E541B0}" destId="{CA306074-84F8-47D7-9E2A-ACD81F7469A3}" srcOrd="0" destOrd="0" parTransId="{E83042F8-33A9-472A-87FF-AB0AB228B806}" sibTransId="{269DE5B1-3C76-4C6B-B22B-750C463F64D5}"/>
    <dgm:cxn modelId="{553D7086-F0D5-47FE-B61C-D5158464316C}" type="presOf" srcId="{D1AC9120-7392-49BC-A94B-0DE56C38BEF2}" destId="{D4664DBC-8557-4C85-8DFD-A4677D980C81}" srcOrd="0" destOrd="1" presId="urn:microsoft.com/office/officeart/2018/2/layout/IconVerticalSolidList"/>
    <dgm:cxn modelId="{D6B72088-F05D-46D0-8BA9-69907C9B0999}" srcId="{DB5EB0F9-C2CB-488A-AFF6-D4F92EF80955}" destId="{C435C58B-7987-4C11-999E-3FB8C3A39357}" srcOrd="1" destOrd="0" parTransId="{E7812257-BEC7-4F5A-A65A-8417C7F58A86}" sibTransId="{0C1E53B6-0953-49D5-8C95-F523529CE47E}"/>
    <dgm:cxn modelId="{FFA6DC9E-826E-4DB2-B99E-05765D56A710}" type="presOf" srcId="{95F67471-BAA6-462E-9723-62098F19EDBA}" destId="{8A261C01-502A-4251-8D4D-30EA90D3E3B5}" srcOrd="0" destOrd="0" presId="urn:microsoft.com/office/officeart/2018/2/layout/IconVerticalSolidList"/>
    <dgm:cxn modelId="{26ADF0BA-F4DC-4B2B-81F8-AD3D95D234FA}" srcId="{ECEC5808-61A8-4FD2-B826-973B126D9B69}" destId="{C4CD902E-7E6C-4D82-92B1-0A7D6ABF4A60}" srcOrd="1" destOrd="0" parTransId="{FACC6ED9-B7D6-4FE7-8CD1-8133A0756F7D}" sibTransId="{4658DBFB-216E-47C3-BA5C-224DC1A8F504}"/>
    <dgm:cxn modelId="{374ACCC3-B475-47EE-97B2-C0129240EB69}" srcId="{ECEC5808-61A8-4FD2-B826-973B126D9B69}" destId="{CDCFD86E-99B1-4237-B403-3FB6A0964C2C}" srcOrd="2" destOrd="0" parTransId="{19112D60-B08B-4A23-B0AC-ACAF30911BD5}" sibTransId="{C9C3A927-3422-40D9-B288-2033220057B9}"/>
    <dgm:cxn modelId="{499D31D1-F12C-4293-8750-3BABF3CD9EC2}" srcId="{DB5EB0F9-C2CB-488A-AFF6-D4F92EF80955}" destId="{ECEC5808-61A8-4FD2-B826-973B126D9B69}" srcOrd="0" destOrd="0" parTransId="{1924FCF7-2AD6-407E-9B0D-8E3CAA06EA85}" sibTransId="{C3417479-4E81-4BD1-9303-8ED38A0FDFCE}"/>
    <dgm:cxn modelId="{E98791D3-8B62-4457-A12C-A90049140E64}" srcId="{C435C58B-7987-4C11-999E-3FB8C3A39357}" destId="{D1AC9120-7392-49BC-A94B-0DE56C38BEF2}" srcOrd="1" destOrd="0" parTransId="{3DB5EA12-E412-4D3D-BAFD-B37DA429DE48}" sibTransId="{40FFEE93-D8BE-4C8B-8B59-DA51F6F76188}"/>
    <dgm:cxn modelId="{74863ED5-C0DD-4FAF-A07B-DD7807193752}" type="presOf" srcId="{2F19FCBD-1722-42FA-8439-4ED5BF1C4AB9}" destId="{00074EF5-C8AD-47D0-A224-88FBB47D4BDB}" srcOrd="0" destOrd="1" presId="urn:microsoft.com/office/officeart/2018/2/layout/IconVerticalSolidList"/>
    <dgm:cxn modelId="{7F89B6D5-96C1-471E-8E60-F0DEA31D5348}" type="presOf" srcId="{C435C58B-7987-4C11-999E-3FB8C3A39357}" destId="{9B1FCD4A-3CD7-421F-A42F-6CB9565516A4}" srcOrd="0" destOrd="0" presId="urn:microsoft.com/office/officeart/2018/2/layout/IconVerticalSolidList"/>
    <dgm:cxn modelId="{243948E0-FBC1-4B85-B43B-DF133F6B6D6F}" type="presOf" srcId="{E4DCA33A-2D72-450A-BC46-1BBA97B5D7FD}" destId="{D4664DBC-8557-4C85-8DFD-A4677D980C81}" srcOrd="0" destOrd="0" presId="urn:microsoft.com/office/officeart/2018/2/layout/IconVerticalSolidList"/>
    <dgm:cxn modelId="{7472B8E8-A95A-4330-84B2-53CEADDC3B9C}" srcId="{DB5EB0F9-C2CB-488A-AFF6-D4F92EF80955}" destId="{FA531EA3-7C6C-4E2B-A2DC-48F2D9E541B0}" srcOrd="2" destOrd="0" parTransId="{6B892C7C-B35C-41D5-8F33-33EB1437B1B5}" sibTransId="{0AE96E8B-01CE-49D4-8A24-E7EB17634CDC}"/>
    <dgm:cxn modelId="{ACD133EE-C423-4A18-A01F-407FBA9E2231}" srcId="{ECEC5808-61A8-4FD2-B826-973B126D9B69}" destId="{95F67471-BAA6-462E-9723-62098F19EDBA}" srcOrd="0" destOrd="0" parTransId="{C9E0AAC8-F9A0-44E5-877F-61E450FEDE7D}" sibTransId="{1284545F-C1EA-49CA-BD73-80BF1EB8EA22}"/>
    <dgm:cxn modelId="{C961B4FB-FFE9-43B3-9318-78F0B7BC27BA}" type="presOf" srcId="{ECEC5808-61A8-4FD2-B826-973B126D9B69}" destId="{28A6A8A6-A19F-459B-AAFF-78E5D6410B00}" srcOrd="0" destOrd="0" presId="urn:microsoft.com/office/officeart/2018/2/layout/IconVerticalSolidList"/>
    <dgm:cxn modelId="{7CDC2F7E-B7B6-4343-8D4B-73308DAAC8EA}" type="presParOf" srcId="{5C4EBAAA-7EE9-4897-A50A-27CB4F4AA38C}" destId="{72A37865-80E4-44C4-8D07-841A3BE793AE}" srcOrd="0" destOrd="0" presId="urn:microsoft.com/office/officeart/2018/2/layout/IconVerticalSolidList"/>
    <dgm:cxn modelId="{E775075E-7100-4844-A239-B215E2E2A607}" type="presParOf" srcId="{72A37865-80E4-44C4-8D07-841A3BE793AE}" destId="{E458232B-55AA-4380-8374-EB34225CD789}" srcOrd="0" destOrd="0" presId="urn:microsoft.com/office/officeart/2018/2/layout/IconVerticalSolidList"/>
    <dgm:cxn modelId="{9E28531C-8595-4F70-863A-66459F4B3CEB}" type="presParOf" srcId="{72A37865-80E4-44C4-8D07-841A3BE793AE}" destId="{07D95674-D9F1-4610-B8EB-04742444D553}" srcOrd="1" destOrd="0" presId="urn:microsoft.com/office/officeart/2018/2/layout/IconVerticalSolidList"/>
    <dgm:cxn modelId="{02EEF58F-DE14-4555-9E6D-755EF5EEB849}" type="presParOf" srcId="{72A37865-80E4-44C4-8D07-841A3BE793AE}" destId="{8FCCD5FE-F9B9-481A-97B8-0C9583B5BEDA}" srcOrd="2" destOrd="0" presId="urn:microsoft.com/office/officeart/2018/2/layout/IconVerticalSolidList"/>
    <dgm:cxn modelId="{A326923F-8E7F-4550-AAEC-F7B3A9DC0A3F}" type="presParOf" srcId="{72A37865-80E4-44C4-8D07-841A3BE793AE}" destId="{28A6A8A6-A19F-459B-AAFF-78E5D6410B00}" srcOrd="3" destOrd="0" presId="urn:microsoft.com/office/officeart/2018/2/layout/IconVerticalSolidList"/>
    <dgm:cxn modelId="{22031116-82C1-4B4A-868D-8616E4A1DECA}" type="presParOf" srcId="{72A37865-80E4-44C4-8D07-841A3BE793AE}" destId="{8A261C01-502A-4251-8D4D-30EA90D3E3B5}" srcOrd="4" destOrd="0" presId="urn:microsoft.com/office/officeart/2018/2/layout/IconVerticalSolidList"/>
    <dgm:cxn modelId="{194490BE-3FCB-4204-BA07-42444F123D4F}" type="presParOf" srcId="{5C4EBAAA-7EE9-4897-A50A-27CB4F4AA38C}" destId="{DAFA63A9-ABED-45FC-BC82-42FF03EFCFFA}" srcOrd="1" destOrd="0" presId="urn:microsoft.com/office/officeart/2018/2/layout/IconVerticalSolidList"/>
    <dgm:cxn modelId="{EAFFCDFB-96F3-47E2-8D0F-C51E5D56259B}" type="presParOf" srcId="{5C4EBAAA-7EE9-4897-A50A-27CB4F4AA38C}" destId="{D390878D-7789-4ABE-B208-F7ED8A3C2906}" srcOrd="2" destOrd="0" presId="urn:microsoft.com/office/officeart/2018/2/layout/IconVerticalSolidList"/>
    <dgm:cxn modelId="{0D8D4C1D-7E99-413C-B654-31BC19C9A934}" type="presParOf" srcId="{D390878D-7789-4ABE-B208-F7ED8A3C2906}" destId="{1170BE8F-9982-4A34-A5C5-0235784016C0}" srcOrd="0" destOrd="0" presId="urn:microsoft.com/office/officeart/2018/2/layout/IconVerticalSolidList"/>
    <dgm:cxn modelId="{9789AA29-7ADA-40CE-9B3F-294312716ECD}" type="presParOf" srcId="{D390878D-7789-4ABE-B208-F7ED8A3C2906}" destId="{7B0E525B-543A-4267-AC93-95E686896D20}" srcOrd="1" destOrd="0" presId="urn:microsoft.com/office/officeart/2018/2/layout/IconVerticalSolidList"/>
    <dgm:cxn modelId="{12A7A333-4229-430D-9B0C-71323F2A3B25}" type="presParOf" srcId="{D390878D-7789-4ABE-B208-F7ED8A3C2906}" destId="{BF6FCF23-8612-41F9-BA78-FD537458B021}" srcOrd="2" destOrd="0" presId="urn:microsoft.com/office/officeart/2018/2/layout/IconVerticalSolidList"/>
    <dgm:cxn modelId="{04B15327-F3B6-47CA-8C62-2DDFA1AFA289}" type="presParOf" srcId="{D390878D-7789-4ABE-B208-F7ED8A3C2906}" destId="{9B1FCD4A-3CD7-421F-A42F-6CB9565516A4}" srcOrd="3" destOrd="0" presId="urn:microsoft.com/office/officeart/2018/2/layout/IconVerticalSolidList"/>
    <dgm:cxn modelId="{D2C56EC1-DBE3-426C-8A77-E02297EB580D}" type="presParOf" srcId="{D390878D-7789-4ABE-B208-F7ED8A3C2906}" destId="{D4664DBC-8557-4C85-8DFD-A4677D980C81}" srcOrd="4" destOrd="0" presId="urn:microsoft.com/office/officeart/2018/2/layout/IconVerticalSolidList"/>
    <dgm:cxn modelId="{EA1B5B75-B896-40ED-AB11-3EED77B9C500}" type="presParOf" srcId="{5C4EBAAA-7EE9-4897-A50A-27CB4F4AA38C}" destId="{410AACA0-D43C-4ECE-B5A5-49323B16220A}" srcOrd="3" destOrd="0" presId="urn:microsoft.com/office/officeart/2018/2/layout/IconVerticalSolidList"/>
    <dgm:cxn modelId="{66CF491B-63F5-4BEF-8A69-9A9CBF7EDBFC}" type="presParOf" srcId="{5C4EBAAA-7EE9-4897-A50A-27CB4F4AA38C}" destId="{96A330CF-E4B6-4C2A-909D-03614F1057D5}" srcOrd="4" destOrd="0" presId="urn:microsoft.com/office/officeart/2018/2/layout/IconVerticalSolidList"/>
    <dgm:cxn modelId="{5771D391-1A09-4106-ACDF-7FBCE997BBAC}" type="presParOf" srcId="{96A330CF-E4B6-4C2A-909D-03614F1057D5}" destId="{FA1A1060-E0D1-4670-A113-43EFF710BEA8}" srcOrd="0" destOrd="0" presId="urn:microsoft.com/office/officeart/2018/2/layout/IconVerticalSolidList"/>
    <dgm:cxn modelId="{E317607B-B62A-4729-AAA3-294784A71C4B}" type="presParOf" srcId="{96A330CF-E4B6-4C2A-909D-03614F1057D5}" destId="{FF243D61-8E57-475D-926C-561D61B61206}" srcOrd="1" destOrd="0" presId="urn:microsoft.com/office/officeart/2018/2/layout/IconVerticalSolidList"/>
    <dgm:cxn modelId="{5D62F9C2-C9A1-47C5-B1C3-1AABB4C2C9E5}" type="presParOf" srcId="{96A330CF-E4B6-4C2A-909D-03614F1057D5}" destId="{4F94EE88-F22D-4C7E-805A-1F404D571EAE}" srcOrd="2" destOrd="0" presId="urn:microsoft.com/office/officeart/2018/2/layout/IconVerticalSolidList"/>
    <dgm:cxn modelId="{86CB634E-699F-44D0-8000-CFBE674DD443}" type="presParOf" srcId="{96A330CF-E4B6-4C2A-909D-03614F1057D5}" destId="{2BC26A1E-143A-43FB-85EB-F89D8B49BFD0}" srcOrd="3" destOrd="0" presId="urn:microsoft.com/office/officeart/2018/2/layout/IconVerticalSolidList"/>
    <dgm:cxn modelId="{ABCD63EA-CC11-4A13-B2B5-848E76CD689E}" type="presParOf" srcId="{96A330CF-E4B6-4C2A-909D-03614F1057D5}" destId="{00074EF5-C8AD-47D0-A224-88FBB47D4BDB}" srcOrd="4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6B138E45-A2C8-4D10-8D42-F41B0C9EE087}" type="doc">
      <dgm:prSet loTypeId="urn:microsoft.com/office/officeart/2005/8/layout/vList2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en-US"/>
        </a:p>
      </dgm:t>
    </dgm:pt>
    <dgm:pt modelId="{0357CE77-8AC2-4D17-87DB-5CA5165EF0A0}">
      <dgm:prSet/>
      <dgm:spPr/>
      <dgm:t>
        <a:bodyPr/>
        <a:lstStyle/>
        <a:p>
          <a:r>
            <a:rPr lang="nb-NO" dirty="0"/>
            <a:t>Styrke samarbeidet mellom skole og hjem om digital kompetanse</a:t>
          </a:r>
          <a:endParaRPr lang="en-US" dirty="0"/>
        </a:p>
      </dgm:t>
    </dgm:pt>
    <dgm:pt modelId="{26DEA8D3-92DC-42C4-A117-A8F8A5A0A658}" type="parTrans" cxnId="{756CBD82-3B70-49A1-A3F6-E8C9B7E4735E}">
      <dgm:prSet/>
      <dgm:spPr/>
      <dgm:t>
        <a:bodyPr/>
        <a:lstStyle/>
        <a:p>
          <a:endParaRPr lang="en-US"/>
        </a:p>
      </dgm:t>
    </dgm:pt>
    <dgm:pt modelId="{F40EB5A1-76EB-4B8D-9949-E56EAF85CADA}" type="sibTrans" cxnId="{756CBD82-3B70-49A1-A3F6-E8C9B7E4735E}">
      <dgm:prSet/>
      <dgm:spPr/>
      <dgm:t>
        <a:bodyPr/>
        <a:lstStyle/>
        <a:p>
          <a:endParaRPr lang="en-US"/>
        </a:p>
      </dgm:t>
    </dgm:pt>
    <dgm:pt modelId="{9F47F099-9CFF-4CD7-898F-A54C1C76B353}">
      <dgm:prSet/>
      <dgm:spPr/>
      <dgm:t>
        <a:bodyPr/>
        <a:lstStyle/>
        <a:p>
          <a:r>
            <a:rPr lang="nb-NO" dirty="0"/>
            <a:t>Utvikle felles og tydelige retningslinjer for trygg digital bruk</a:t>
          </a:r>
          <a:endParaRPr lang="en-US" dirty="0"/>
        </a:p>
      </dgm:t>
    </dgm:pt>
    <dgm:pt modelId="{7A283AA7-45A5-4DE4-9E11-0DB2B2F3C28E}" type="parTrans" cxnId="{FECDE4E7-B6F0-4B79-91C1-B1705F3E3280}">
      <dgm:prSet/>
      <dgm:spPr/>
      <dgm:t>
        <a:bodyPr/>
        <a:lstStyle/>
        <a:p>
          <a:endParaRPr lang="en-US"/>
        </a:p>
      </dgm:t>
    </dgm:pt>
    <dgm:pt modelId="{E391071A-425B-4CDE-8CD4-44BBACB7EDA4}" type="sibTrans" cxnId="{FECDE4E7-B6F0-4B79-91C1-B1705F3E3280}">
      <dgm:prSet/>
      <dgm:spPr/>
      <dgm:t>
        <a:bodyPr/>
        <a:lstStyle/>
        <a:p>
          <a:endParaRPr lang="en-US"/>
        </a:p>
      </dgm:t>
    </dgm:pt>
    <dgm:pt modelId="{EC9A2F81-3DF6-49B3-B2C2-8EC684C3B212}">
      <dgm:prSet/>
      <dgm:spPr/>
      <dgm:t>
        <a:bodyPr/>
        <a:lstStyle/>
        <a:p>
          <a:r>
            <a:rPr lang="nb-NO" dirty="0"/>
            <a:t>Utforske skjermfrie måltider som en felles praksis</a:t>
          </a:r>
          <a:endParaRPr lang="en-US" dirty="0"/>
        </a:p>
      </dgm:t>
    </dgm:pt>
    <dgm:pt modelId="{DCFCCD9D-05B7-44BF-8E21-BF8609C1B9C8}" type="parTrans" cxnId="{C4A61398-86AB-4159-836B-9D8AC11C01CF}">
      <dgm:prSet/>
      <dgm:spPr/>
      <dgm:t>
        <a:bodyPr/>
        <a:lstStyle/>
        <a:p>
          <a:endParaRPr lang="en-US"/>
        </a:p>
      </dgm:t>
    </dgm:pt>
    <dgm:pt modelId="{82622843-DFEE-41DD-AB5E-6267B6A0A93A}" type="sibTrans" cxnId="{C4A61398-86AB-4159-836B-9D8AC11C01CF}">
      <dgm:prSet/>
      <dgm:spPr/>
      <dgm:t>
        <a:bodyPr/>
        <a:lstStyle/>
        <a:p>
          <a:endParaRPr lang="en-US"/>
        </a:p>
      </dgm:t>
    </dgm:pt>
    <dgm:pt modelId="{D4F46C36-2952-4F66-9566-E2404235D195}">
      <dgm:prSet/>
      <dgm:spPr/>
      <dgm:t>
        <a:bodyPr/>
        <a:lstStyle/>
        <a:p>
          <a:r>
            <a:rPr lang="nb-NO" dirty="0"/>
            <a:t>Fortsette dialogen med foresatte for å sikre helhetlig støtte til barna </a:t>
          </a:r>
          <a:endParaRPr lang="en-US" dirty="0"/>
        </a:p>
      </dgm:t>
    </dgm:pt>
    <dgm:pt modelId="{A9BF6CD3-5986-45E3-A343-63B7427508BE}" type="parTrans" cxnId="{8BF630FE-06D1-4FB0-860D-875263B79860}">
      <dgm:prSet/>
      <dgm:spPr/>
      <dgm:t>
        <a:bodyPr/>
        <a:lstStyle/>
        <a:p>
          <a:endParaRPr lang="en-US"/>
        </a:p>
      </dgm:t>
    </dgm:pt>
    <dgm:pt modelId="{8E5EE233-AE17-4BDD-BE2B-5C5703C2D19F}" type="sibTrans" cxnId="{8BF630FE-06D1-4FB0-860D-875263B79860}">
      <dgm:prSet/>
      <dgm:spPr/>
      <dgm:t>
        <a:bodyPr/>
        <a:lstStyle/>
        <a:p>
          <a:endParaRPr lang="en-US"/>
        </a:p>
      </dgm:t>
    </dgm:pt>
    <dgm:pt modelId="{CD36050B-8C65-4CE2-A9D3-17B83B3A0AD9}">
      <dgm:prSet/>
      <dgm:spPr/>
      <dgm:t>
        <a:bodyPr/>
        <a:lstStyle/>
        <a:p>
          <a:r>
            <a:rPr lang="nb-NO" dirty="0"/>
            <a:t>Bruke resultatene aktivt i </a:t>
          </a:r>
          <a:r>
            <a:rPr lang="nb-NO" dirty="0" err="1"/>
            <a:t>FAU’s</a:t>
          </a:r>
          <a:r>
            <a:rPr lang="nb-NO" dirty="0"/>
            <a:t> videre arbeid </a:t>
          </a:r>
          <a:r>
            <a:rPr lang="nb-NO" dirty="0">
              <a:sym typeface="Wingdings" panose="05000000000000000000" pitchFamily="2" charset="2"/>
            </a:rPr>
            <a:t></a:t>
          </a:r>
          <a:r>
            <a:rPr lang="nb-NO" dirty="0"/>
            <a:t> Vedtak og foreldresamarbeid-skjema</a:t>
          </a:r>
          <a:endParaRPr lang="en-US" dirty="0"/>
        </a:p>
      </dgm:t>
    </dgm:pt>
    <dgm:pt modelId="{403EEF56-2F94-472A-B58D-FB5F9A3364E8}" type="parTrans" cxnId="{C62A8BE4-FF20-426B-963E-0C880BD4C6BD}">
      <dgm:prSet/>
      <dgm:spPr/>
      <dgm:t>
        <a:bodyPr/>
        <a:lstStyle/>
        <a:p>
          <a:endParaRPr lang="nb-NO"/>
        </a:p>
      </dgm:t>
    </dgm:pt>
    <dgm:pt modelId="{40E5A766-B9A7-4FDD-BD14-84E4FAFA2FE4}" type="sibTrans" cxnId="{C62A8BE4-FF20-426B-963E-0C880BD4C6BD}">
      <dgm:prSet/>
      <dgm:spPr/>
      <dgm:t>
        <a:bodyPr/>
        <a:lstStyle/>
        <a:p>
          <a:endParaRPr lang="nb-NO"/>
        </a:p>
      </dgm:t>
    </dgm:pt>
    <dgm:pt modelId="{EED02E8C-554F-40ED-B5E6-25810E13C667}" type="pres">
      <dgm:prSet presAssocID="{6B138E45-A2C8-4D10-8D42-F41B0C9EE087}" presName="linear" presStyleCnt="0">
        <dgm:presLayoutVars>
          <dgm:animLvl val="lvl"/>
          <dgm:resizeHandles val="exact"/>
        </dgm:presLayoutVars>
      </dgm:prSet>
      <dgm:spPr/>
    </dgm:pt>
    <dgm:pt modelId="{9223F367-7C4A-4544-BB7B-A373EAE415C2}" type="pres">
      <dgm:prSet presAssocID="{0357CE77-8AC2-4D17-87DB-5CA5165EF0A0}" presName="parentText" presStyleLbl="node1" presStyleIdx="0" presStyleCnt="5">
        <dgm:presLayoutVars>
          <dgm:chMax val="0"/>
          <dgm:bulletEnabled val="1"/>
        </dgm:presLayoutVars>
      </dgm:prSet>
      <dgm:spPr/>
    </dgm:pt>
    <dgm:pt modelId="{28A99EEC-3F0A-4805-83D5-922EA7B2727A}" type="pres">
      <dgm:prSet presAssocID="{F40EB5A1-76EB-4B8D-9949-E56EAF85CADA}" presName="spacer" presStyleCnt="0"/>
      <dgm:spPr/>
    </dgm:pt>
    <dgm:pt modelId="{B8B9CCEA-ACEC-4981-A634-A33E2FF1877F}" type="pres">
      <dgm:prSet presAssocID="{9F47F099-9CFF-4CD7-898F-A54C1C76B353}" presName="parentText" presStyleLbl="node1" presStyleIdx="1" presStyleCnt="5">
        <dgm:presLayoutVars>
          <dgm:chMax val="0"/>
          <dgm:bulletEnabled val="1"/>
        </dgm:presLayoutVars>
      </dgm:prSet>
      <dgm:spPr/>
    </dgm:pt>
    <dgm:pt modelId="{BEFB6507-F727-4B64-8287-96918B1ACCE8}" type="pres">
      <dgm:prSet presAssocID="{E391071A-425B-4CDE-8CD4-44BBACB7EDA4}" presName="spacer" presStyleCnt="0"/>
      <dgm:spPr/>
    </dgm:pt>
    <dgm:pt modelId="{FE3CED91-1F6C-44C3-81B6-73C8DE7C4FC0}" type="pres">
      <dgm:prSet presAssocID="{EC9A2F81-3DF6-49B3-B2C2-8EC684C3B212}" presName="parentText" presStyleLbl="node1" presStyleIdx="2" presStyleCnt="5">
        <dgm:presLayoutVars>
          <dgm:chMax val="0"/>
          <dgm:bulletEnabled val="1"/>
        </dgm:presLayoutVars>
      </dgm:prSet>
      <dgm:spPr/>
    </dgm:pt>
    <dgm:pt modelId="{12F82616-3D0B-4689-8955-114B6AA0CAA0}" type="pres">
      <dgm:prSet presAssocID="{82622843-DFEE-41DD-AB5E-6267B6A0A93A}" presName="spacer" presStyleCnt="0"/>
      <dgm:spPr/>
    </dgm:pt>
    <dgm:pt modelId="{F7D0D301-AACC-4B60-B6CE-7B9D8ADF6A65}" type="pres">
      <dgm:prSet presAssocID="{D4F46C36-2952-4F66-9566-E2404235D195}" presName="parentText" presStyleLbl="node1" presStyleIdx="3" presStyleCnt="5">
        <dgm:presLayoutVars>
          <dgm:chMax val="0"/>
          <dgm:bulletEnabled val="1"/>
        </dgm:presLayoutVars>
      </dgm:prSet>
      <dgm:spPr/>
    </dgm:pt>
    <dgm:pt modelId="{E4275643-342D-4C9A-9E9D-D6F6E74433F5}" type="pres">
      <dgm:prSet presAssocID="{8E5EE233-AE17-4BDD-BE2B-5C5703C2D19F}" presName="spacer" presStyleCnt="0"/>
      <dgm:spPr/>
    </dgm:pt>
    <dgm:pt modelId="{6461E9F8-2C09-4AB2-9266-B8700667DD32}" type="pres">
      <dgm:prSet presAssocID="{CD36050B-8C65-4CE2-A9D3-17B83B3A0AD9}" presName="parentText" presStyleLbl="node1" presStyleIdx="4" presStyleCnt="5">
        <dgm:presLayoutVars>
          <dgm:chMax val="0"/>
          <dgm:bulletEnabled val="1"/>
        </dgm:presLayoutVars>
      </dgm:prSet>
      <dgm:spPr/>
    </dgm:pt>
  </dgm:ptLst>
  <dgm:cxnLst>
    <dgm:cxn modelId="{6D60CD27-1567-4789-BD19-E558C60C16E5}" type="presOf" srcId="{0357CE77-8AC2-4D17-87DB-5CA5165EF0A0}" destId="{9223F367-7C4A-4544-BB7B-A373EAE415C2}" srcOrd="0" destOrd="0" presId="urn:microsoft.com/office/officeart/2005/8/layout/vList2"/>
    <dgm:cxn modelId="{0C85A56A-89D6-4ABB-81D2-15FDFA7A78FE}" type="presOf" srcId="{CD36050B-8C65-4CE2-A9D3-17B83B3A0AD9}" destId="{6461E9F8-2C09-4AB2-9266-B8700667DD32}" srcOrd="0" destOrd="0" presId="urn:microsoft.com/office/officeart/2005/8/layout/vList2"/>
    <dgm:cxn modelId="{7B537752-E54D-4071-8356-7199AD9AFE30}" type="presOf" srcId="{6B138E45-A2C8-4D10-8D42-F41B0C9EE087}" destId="{EED02E8C-554F-40ED-B5E6-25810E13C667}" srcOrd="0" destOrd="0" presId="urn:microsoft.com/office/officeart/2005/8/layout/vList2"/>
    <dgm:cxn modelId="{AD529458-86E3-4A1F-820A-F2A542C4A4EF}" type="presOf" srcId="{9F47F099-9CFF-4CD7-898F-A54C1C76B353}" destId="{B8B9CCEA-ACEC-4981-A634-A33E2FF1877F}" srcOrd="0" destOrd="0" presId="urn:microsoft.com/office/officeart/2005/8/layout/vList2"/>
    <dgm:cxn modelId="{45F0497F-D287-44A9-AD36-26DEB37A4990}" type="presOf" srcId="{EC9A2F81-3DF6-49B3-B2C2-8EC684C3B212}" destId="{FE3CED91-1F6C-44C3-81B6-73C8DE7C4FC0}" srcOrd="0" destOrd="0" presId="urn:microsoft.com/office/officeart/2005/8/layout/vList2"/>
    <dgm:cxn modelId="{756CBD82-3B70-49A1-A3F6-E8C9B7E4735E}" srcId="{6B138E45-A2C8-4D10-8D42-F41B0C9EE087}" destId="{0357CE77-8AC2-4D17-87DB-5CA5165EF0A0}" srcOrd="0" destOrd="0" parTransId="{26DEA8D3-92DC-42C4-A117-A8F8A5A0A658}" sibTransId="{F40EB5A1-76EB-4B8D-9949-E56EAF85CADA}"/>
    <dgm:cxn modelId="{C4A61398-86AB-4159-836B-9D8AC11C01CF}" srcId="{6B138E45-A2C8-4D10-8D42-F41B0C9EE087}" destId="{EC9A2F81-3DF6-49B3-B2C2-8EC684C3B212}" srcOrd="2" destOrd="0" parTransId="{DCFCCD9D-05B7-44BF-8E21-BF8609C1B9C8}" sibTransId="{82622843-DFEE-41DD-AB5E-6267B6A0A93A}"/>
    <dgm:cxn modelId="{95A07AAE-49E4-4C46-A3AF-3E19FC5126FA}" type="presOf" srcId="{D4F46C36-2952-4F66-9566-E2404235D195}" destId="{F7D0D301-AACC-4B60-B6CE-7B9D8ADF6A65}" srcOrd="0" destOrd="0" presId="urn:microsoft.com/office/officeart/2005/8/layout/vList2"/>
    <dgm:cxn modelId="{C62A8BE4-FF20-426B-963E-0C880BD4C6BD}" srcId="{6B138E45-A2C8-4D10-8D42-F41B0C9EE087}" destId="{CD36050B-8C65-4CE2-A9D3-17B83B3A0AD9}" srcOrd="4" destOrd="0" parTransId="{403EEF56-2F94-472A-B58D-FB5F9A3364E8}" sibTransId="{40E5A766-B9A7-4FDD-BD14-84E4FAFA2FE4}"/>
    <dgm:cxn modelId="{FECDE4E7-B6F0-4B79-91C1-B1705F3E3280}" srcId="{6B138E45-A2C8-4D10-8D42-F41B0C9EE087}" destId="{9F47F099-9CFF-4CD7-898F-A54C1C76B353}" srcOrd="1" destOrd="0" parTransId="{7A283AA7-45A5-4DE4-9E11-0DB2B2F3C28E}" sibTransId="{E391071A-425B-4CDE-8CD4-44BBACB7EDA4}"/>
    <dgm:cxn modelId="{8BF630FE-06D1-4FB0-860D-875263B79860}" srcId="{6B138E45-A2C8-4D10-8D42-F41B0C9EE087}" destId="{D4F46C36-2952-4F66-9566-E2404235D195}" srcOrd="3" destOrd="0" parTransId="{A9BF6CD3-5986-45E3-A343-63B7427508BE}" sibTransId="{8E5EE233-AE17-4BDD-BE2B-5C5703C2D19F}"/>
    <dgm:cxn modelId="{0BBE87D7-FEBD-43E2-A3AA-ED597570BE1F}" type="presParOf" srcId="{EED02E8C-554F-40ED-B5E6-25810E13C667}" destId="{9223F367-7C4A-4544-BB7B-A373EAE415C2}" srcOrd="0" destOrd="0" presId="urn:microsoft.com/office/officeart/2005/8/layout/vList2"/>
    <dgm:cxn modelId="{3E27791F-066C-4231-8B23-F7345F040E57}" type="presParOf" srcId="{EED02E8C-554F-40ED-B5E6-25810E13C667}" destId="{28A99EEC-3F0A-4805-83D5-922EA7B2727A}" srcOrd="1" destOrd="0" presId="urn:microsoft.com/office/officeart/2005/8/layout/vList2"/>
    <dgm:cxn modelId="{92BF6052-A6CA-4C26-8132-3348D0068895}" type="presParOf" srcId="{EED02E8C-554F-40ED-B5E6-25810E13C667}" destId="{B8B9CCEA-ACEC-4981-A634-A33E2FF1877F}" srcOrd="2" destOrd="0" presId="urn:microsoft.com/office/officeart/2005/8/layout/vList2"/>
    <dgm:cxn modelId="{1AB145E2-74AC-4BB5-8CBC-0D674094700E}" type="presParOf" srcId="{EED02E8C-554F-40ED-B5E6-25810E13C667}" destId="{BEFB6507-F727-4B64-8287-96918B1ACCE8}" srcOrd="3" destOrd="0" presId="urn:microsoft.com/office/officeart/2005/8/layout/vList2"/>
    <dgm:cxn modelId="{3C8FD258-F8BA-4A20-B330-ED5FC191ABE1}" type="presParOf" srcId="{EED02E8C-554F-40ED-B5E6-25810E13C667}" destId="{FE3CED91-1F6C-44C3-81B6-73C8DE7C4FC0}" srcOrd="4" destOrd="0" presId="urn:microsoft.com/office/officeart/2005/8/layout/vList2"/>
    <dgm:cxn modelId="{452DA02A-7EDE-4BAF-9990-EFDED1F74D2C}" type="presParOf" srcId="{EED02E8C-554F-40ED-B5E6-25810E13C667}" destId="{12F82616-3D0B-4689-8955-114B6AA0CAA0}" srcOrd="5" destOrd="0" presId="urn:microsoft.com/office/officeart/2005/8/layout/vList2"/>
    <dgm:cxn modelId="{C3DEF0B3-2A24-4350-AB97-89BFDC509C1A}" type="presParOf" srcId="{EED02E8C-554F-40ED-B5E6-25810E13C667}" destId="{F7D0D301-AACC-4B60-B6CE-7B9D8ADF6A65}" srcOrd="6" destOrd="0" presId="urn:microsoft.com/office/officeart/2005/8/layout/vList2"/>
    <dgm:cxn modelId="{8105EE60-F09C-49AD-89C5-1DF4B0458C71}" type="presParOf" srcId="{EED02E8C-554F-40ED-B5E6-25810E13C667}" destId="{E4275643-342D-4C9A-9E9D-D6F6E74433F5}" srcOrd="7" destOrd="0" presId="urn:microsoft.com/office/officeart/2005/8/layout/vList2"/>
    <dgm:cxn modelId="{602AE400-41F4-4AA8-97E7-FB69E14F99D0}" type="presParOf" srcId="{EED02E8C-554F-40ED-B5E6-25810E13C667}" destId="{6461E9F8-2C09-4AB2-9266-B8700667DD32}" srcOrd="8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F57918B-445E-4A2C-BDE8-BE2EB47032D2}">
      <dsp:nvSpPr>
        <dsp:cNvPr id="0" name=""/>
        <dsp:cNvSpPr/>
      </dsp:nvSpPr>
      <dsp:spPr>
        <a:xfrm>
          <a:off x="0" y="0"/>
          <a:ext cx="6002110" cy="0"/>
        </a:xfrm>
        <a:prstGeom prst="line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E5203CD7-1C9C-4208-9E26-43DA620F7C9B}">
      <dsp:nvSpPr>
        <dsp:cNvPr id="0" name=""/>
        <dsp:cNvSpPr/>
      </dsp:nvSpPr>
      <dsp:spPr>
        <a:xfrm>
          <a:off x="0" y="0"/>
          <a:ext cx="6002110" cy="93225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9540" tIns="129540" rIns="129540" bIns="129540" numCol="1" spcCol="1270" anchor="t" anchorCtr="0">
          <a:noAutofit/>
        </a:bodyPr>
        <a:lstStyle/>
        <a:p>
          <a:pPr marL="0" lvl="0" indent="0" algn="l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3400" kern="1200" dirty="0"/>
            <a:t>Oppdraget fra rektor</a:t>
          </a:r>
          <a:endParaRPr lang="en-US" sz="3400" kern="1200" dirty="0"/>
        </a:p>
      </dsp:txBody>
      <dsp:txXfrm>
        <a:off x="0" y="0"/>
        <a:ext cx="6002110" cy="932258"/>
      </dsp:txXfrm>
    </dsp:sp>
    <dsp:sp modelId="{FC734896-F543-45E7-96B6-328E13B7BD7B}">
      <dsp:nvSpPr>
        <dsp:cNvPr id="0" name=""/>
        <dsp:cNvSpPr/>
      </dsp:nvSpPr>
      <dsp:spPr>
        <a:xfrm>
          <a:off x="0" y="932258"/>
          <a:ext cx="6002110" cy="0"/>
        </a:xfrm>
        <a:prstGeom prst="line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D78DFCD9-22CD-4BCA-8EE8-A213B8FDCB4F}">
      <dsp:nvSpPr>
        <dsp:cNvPr id="0" name=""/>
        <dsp:cNvSpPr/>
      </dsp:nvSpPr>
      <dsp:spPr>
        <a:xfrm>
          <a:off x="0" y="932258"/>
          <a:ext cx="6002110" cy="93225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9540" tIns="129540" rIns="129540" bIns="129540" numCol="1" spcCol="1270" anchor="t" anchorCtr="0">
          <a:noAutofit/>
        </a:bodyPr>
        <a:lstStyle/>
        <a:p>
          <a:pPr marL="0" lvl="0" indent="0" algn="l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3400" kern="1200"/>
            <a:t>Metode og datagrunnlag</a:t>
          </a:r>
          <a:endParaRPr lang="en-US" sz="3400" kern="1200"/>
        </a:p>
      </dsp:txBody>
      <dsp:txXfrm>
        <a:off x="0" y="932258"/>
        <a:ext cx="6002110" cy="932258"/>
      </dsp:txXfrm>
    </dsp:sp>
    <dsp:sp modelId="{34EA5203-88C1-45D9-A7E2-2EABAA093C3B}">
      <dsp:nvSpPr>
        <dsp:cNvPr id="0" name=""/>
        <dsp:cNvSpPr/>
      </dsp:nvSpPr>
      <dsp:spPr>
        <a:xfrm>
          <a:off x="0" y="1864517"/>
          <a:ext cx="6002110" cy="0"/>
        </a:xfrm>
        <a:prstGeom prst="line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A8CFB244-C67F-4241-9635-361EF00B4C7C}">
      <dsp:nvSpPr>
        <dsp:cNvPr id="0" name=""/>
        <dsp:cNvSpPr/>
      </dsp:nvSpPr>
      <dsp:spPr>
        <a:xfrm>
          <a:off x="0" y="1864517"/>
          <a:ext cx="6002110" cy="93225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9540" tIns="129540" rIns="129540" bIns="129540" numCol="1" spcCol="1270" anchor="t" anchorCtr="0">
          <a:noAutofit/>
        </a:bodyPr>
        <a:lstStyle/>
        <a:p>
          <a:pPr marL="0" lvl="0" indent="0" algn="l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3400" kern="1200"/>
            <a:t>Resultater</a:t>
          </a:r>
          <a:endParaRPr lang="en-US" sz="3400" kern="1200"/>
        </a:p>
      </dsp:txBody>
      <dsp:txXfrm>
        <a:off x="0" y="1864517"/>
        <a:ext cx="6002110" cy="932258"/>
      </dsp:txXfrm>
    </dsp:sp>
    <dsp:sp modelId="{386FF450-07D1-4123-B272-EFBC9306C67C}">
      <dsp:nvSpPr>
        <dsp:cNvPr id="0" name=""/>
        <dsp:cNvSpPr/>
      </dsp:nvSpPr>
      <dsp:spPr>
        <a:xfrm>
          <a:off x="0" y="2796775"/>
          <a:ext cx="6002110" cy="0"/>
        </a:xfrm>
        <a:prstGeom prst="line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4C86F6CD-3E32-4E70-B0A0-39D7BCD20EB5}">
      <dsp:nvSpPr>
        <dsp:cNvPr id="0" name=""/>
        <dsp:cNvSpPr/>
      </dsp:nvSpPr>
      <dsp:spPr>
        <a:xfrm>
          <a:off x="0" y="2796775"/>
          <a:ext cx="6002110" cy="93225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9540" tIns="129540" rIns="129540" bIns="129540" numCol="1" spcCol="1270" anchor="t" anchorCtr="0">
          <a:noAutofit/>
        </a:bodyPr>
        <a:lstStyle/>
        <a:p>
          <a:pPr marL="0" lvl="0" indent="0" algn="l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3400" kern="1200"/>
            <a:t>Oppsummering og veien videre </a:t>
          </a:r>
          <a:endParaRPr lang="en-US" sz="3400" kern="1200"/>
        </a:p>
      </dsp:txBody>
      <dsp:txXfrm>
        <a:off x="0" y="2796775"/>
        <a:ext cx="6002110" cy="932258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458232B-55AA-4380-8374-EB34225CD789}">
      <dsp:nvSpPr>
        <dsp:cNvPr id="0" name=""/>
        <dsp:cNvSpPr/>
      </dsp:nvSpPr>
      <dsp:spPr>
        <a:xfrm>
          <a:off x="0" y="531"/>
          <a:ext cx="10515600" cy="1242935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07D95674-D9F1-4610-B8EB-04742444D553}">
      <dsp:nvSpPr>
        <dsp:cNvPr id="0" name=""/>
        <dsp:cNvSpPr/>
      </dsp:nvSpPr>
      <dsp:spPr>
        <a:xfrm>
          <a:off x="375988" y="280191"/>
          <a:ext cx="683614" cy="683614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28A6A8A6-A19F-459B-AAFF-78E5D6410B00}">
      <dsp:nvSpPr>
        <dsp:cNvPr id="0" name=""/>
        <dsp:cNvSpPr/>
      </dsp:nvSpPr>
      <dsp:spPr>
        <a:xfrm>
          <a:off x="1435590" y="531"/>
          <a:ext cx="4732020" cy="124293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1544" tIns="131544" rIns="131544" bIns="131544" numCol="1" spcCol="1270" anchor="ctr" anchorCtr="0">
          <a:noAutofit/>
        </a:bodyPr>
        <a:lstStyle/>
        <a:p>
          <a:pPr marL="0" lvl="0" indent="0" algn="l" defTabSz="11112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2500" kern="1200"/>
            <a:t>Omfattende anonym spørreundersøkelse</a:t>
          </a:r>
          <a:endParaRPr lang="en-US" sz="2500" kern="1200"/>
        </a:p>
      </dsp:txBody>
      <dsp:txXfrm>
        <a:off x="1435590" y="531"/>
        <a:ext cx="4732020" cy="1242935"/>
      </dsp:txXfrm>
    </dsp:sp>
    <dsp:sp modelId="{8A261C01-502A-4251-8D4D-30EA90D3E3B5}">
      <dsp:nvSpPr>
        <dsp:cNvPr id="0" name=""/>
        <dsp:cNvSpPr/>
      </dsp:nvSpPr>
      <dsp:spPr>
        <a:xfrm>
          <a:off x="6167610" y="531"/>
          <a:ext cx="4347989" cy="124293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1544" tIns="131544" rIns="131544" bIns="131544" numCol="1" spcCol="1270" anchor="ctr" anchorCtr="0">
          <a:noAutofit/>
        </a:bodyPr>
        <a:lstStyle/>
        <a:p>
          <a:pPr marL="0" lvl="0" indent="0" algn="l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1400" kern="1200" dirty="0"/>
            <a:t>223 foresatte besvart</a:t>
          </a:r>
          <a:endParaRPr lang="en-US" sz="1400" kern="1200" dirty="0"/>
        </a:p>
        <a:p>
          <a:pPr marL="0" lvl="0" indent="0" algn="l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1400" kern="1200"/>
            <a:t>Alle trinn representert i datagrunnlaget </a:t>
          </a:r>
          <a:endParaRPr lang="en-US" sz="1400" kern="1200"/>
        </a:p>
        <a:p>
          <a:pPr marL="0" lvl="0" indent="0" algn="l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1400" kern="1200"/>
            <a:t>Spørreskjema med både åpne og lukkede spørsmål </a:t>
          </a:r>
          <a:endParaRPr lang="en-US" sz="1400" kern="1200"/>
        </a:p>
      </dsp:txBody>
      <dsp:txXfrm>
        <a:off x="6167610" y="531"/>
        <a:ext cx="4347989" cy="1242935"/>
      </dsp:txXfrm>
    </dsp:sp>
    <dsp:sp modelId="{1170BE8F-9982-4A34-A5C5-0235784016C0}">
      <dsp:nvSpPr>
        <dsp:cNvPr id="0" name=""/>
        <dsp:cNvSpPr/>
      </dsp:nvSpPr>
      <dsp:spPr>
        <a:xfrm>
          <a:off x="0" y="1554201"/>
          <a:ext cx="10515600" cy="1242935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7B0E525B-543A-4267-AC93-95E686896D20}">
      <dsp:nvSpPr>
        <dsp:cNvPr id="0" name=""/>
        <dsp:cNvSpPr/>
      </dsp:nvSpPr>
      <dsp:spPr>
        <a:xfrm>
          <a:off x="375988" y="1833861"/>
          <a:ext cx="683614" cy="683614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9B1FCD4A-3CD7-421F-A42F-6CB9565516A4}">
      <dsp:nvSpPr>
        <dsp:cNvPr id="0" name=""/>
        <dsp:cNvSpPr/>
      </dsp:nvSpPr>
      <dsp:spPr>
        <a:xfrm>
          <a:off x="1435590" y="1554201"/>
          <a:ext cx="4732020" cy="124293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1544" tIns="131544" rIns="131544" bIns="131544" numCol="1" spcCol="1270" anchor="ctr" anchorCtr="0">
          <a:noAutofit/>
        </a:bodyPr>
        <a:lstStyle/>
        <a:p>
          <a:pPr marL="0" lvl="0" indent="0" algn="l" defTabSz="11112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2500" kern="1200"/>
            <a:t>Dataanalyse</a:t>
          </a:r>
          <a:endParaRPr lang="en-US" sz="2500" kern="1200"/>
        </a:p>
      </dsp:txBody>
      <dsp:txXfrm>
        <a:off x="1435590" y="1554201"/>
        <a:ext cx="4732020" cy="1242935"/>
      </dsp:txXfrm>
    </dsp:sp>
    <dsp:sp modelId="{D4664DBC-8557-4C85-8DFD-A4677D980C81}">
      <dsp:nvSpPr>
        <dsp:cNvPr id="0" name=""/>
        <dsp:cNvSpPr/>
      </dsp:nvSpPr>
      <dsp:spPr>
        <a:xfrm>
          <a:off x="6167610" y="1554201"/>
          <a:ext cx="4347989" cy="124293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1544" tIns="131544" rIns="131544" bIns="131544" numCol="1" spcCol="1270" anchor="ctr" anchorCtr="0">
          <a:noAutofit/>
        </a:bodyPr>
        <a:lstStyle/>
        <a:p>
          <a:pPr marL="0" lvl="0" indent="0" algn="l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1400" kern="1200"/>
            <a:t>Kvantitativ analyse av svarfordelinger (totalt og per trinn)</a:t>
          </a:r>
          <a:endParaRPr lang="en-US" sz="1400" kern="1200"/>
        </a:p>
        <a:p>
          <a:pPr marL="0" lvl="0" indent="0" algn="l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1400" kern="1200"/>
            <a:t>Kvalitativ temakoding av fritekstsvar </a:t>
          </a:r>
          <a:endParaRPr lang="en-US" sz="1400" kern="1200"/>
        </a:p>
      </dsp:txBody>
      <dsp:txXfrm>
        <a:off x="6167610" y="1554201"/>
        <a:ext cx="4347989" cy="1242935"/>
      </dsp:txXfrm>
    </dsp:sp>
    <dsp:sp modelId="{FA1A1060-E0D1-4670-A113-43EFF710BEA8}">
      <dsp:nvSpPr>
        <dsp:cNvPr id="0" name=""/>
        <dsp:cNvSpPr/>
      </dsp:nvSpPr>
      <dsp:spPr>
        <a:xfrm>
          <a:off x="0" y="3107870"/>
          <a:ext cx="10515600" cy="1242935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FF243D61-8E57-475D-926C-561D61B61206}">
      <dsp:nvSpPr>
        <dsp:cNvPr id="0" name=""/>
        <dsp:cNvSpPr/>
      </dsp:nvSpPr>
      <dsp:spPr>
        <a:xfrm>
          <a:off x="375988" y="3387531"/>
          <a:ext cx="683614" cy="683614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2BC26A1E-143A-43FB-85EB-F89D8B49BFD0}">
      <dsp:nvSpPr>
        <dsp:cNvPr id="0" name=""/>
        <dsp:cNvSpPr/>
      </dsp:nvSpPr>
      <dsp:spPr>
        <a:xfrm>
          <a:off x="1435590" y="3107870"/>
          <a:ext cx="4732020" cy="124293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1544" tIns="131544" rIns="131544" bIns="131544" numCol="1" spcCol="1270" anchor="ctr" anchorCtr="0">
          <a:noAutofit/>
        </a:bodyPr>
        <a:lstStyle/>
        <a:p>
          <a:pPr marL="0" lvl="0" indent="0" algn="l" defTabSz="11112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2500" kern="1200"/>
            <a:t>Styrker og svakheter </a:t>
          </a:r>
          <a:endParaRPr lang="en-US" sz="2500" kern="1200"/>
        </a:p>
      </dsp:txBody>
      <dsp:txXfrm>
        <a:off x="1435590" y="3107870"/>
        <a:ext cx="4732020" cy="1242935"/>
      </dsp:txXfrm>
    </dsp:sp>
    <dsp:sp modelId="{00074EF5-C8AD-47D0-A224-88FBB47D4BDB}">
      <dsp:nvSpPr>
        <dsp:cNvPr id="0" name=""/>
        <dsp:cNvSpPr/>
      </dsp:nvSpPr>
      <dsp:spPr>
        <a:xfrm>
          <a:off x="6167610" y="3107870"/>
          <a:ext cx="4347989" cy="124293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1544" tIns="131544" rIns="131544" bIns="131544" numCol="1" spcCol="1270" anchor="ctr" anchorCtr="0">
          <a:noAutofit/>
        </a:bodyPr>
        <a:lstStyle/>
        <a:p>
          <a:pPr marL="0" lvl="0" indent="0" algn="l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1400" kern="1200"/>
            <a:t>Styrke: Mange svar og mye data</a:t>
          </a:r>
          <a:endParaRPr lang="en-US" sz="1400" kern="1200"/>
        </a:p>
        <a:p>
          <a:pPr marL="0" lvl="0" indent="0" algn="l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1400" kern="1200"/>
            <a:t>Svakhet: Seleksjonsbias – foreldre med sterke meninger kan være overrepresentert </a:t>
          </a:r>
          <a:endParaRPr lang="en-US" sz="1400" kern="1200"/>
        </a:p>
      </dsp:txBody>
      <dsp:txXfrm>
        <a:off x="6167610" y="3107870"/>
        <a:ext cx="4347989" cy="1242935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223F367-7C4A-4544-BB7B-A373EAE415C2}">
      <dsp:nvSpPr>
        <dsp:cNvPr id="0" name=""/>
        <dsp:cNvSpPr/>
      </dsp:nvSpPr>
      <dsp:spPr>
        <a:xfrm>
          <a:off x="0" y="648144"/>
          <a:ext cx="5257800" cy="795600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2000" kern="1200" dirty="0"/>
            <a:t>Styrke samarbeidet mellom skole og hjem om digital kompetanse</a:t>
          </a:r>
          <a:endParaRPr lang="en-US" sz="2000" kern="1200" dirty="0"/>
        </a:p>
      </dsp:txBody>
      <dsp:txXfrm>
        <a:off x="38838" y="686982"/>
        <a:ext cx="5180124" cy="717924"/>
      </dsp:txXfrm>
    </dsp:sp>
    <dsp:sp modelId="{B8B9CCEA-ACEC-4981-A634-A33E2FF1877F}">
      <dsp:nvSpPr>
        <dsp:cNvPr id="0" name=""/>
        <dsp:cNvSpPr/>
      </dsp:nvSpPr>
      <dsp:spPr>
        <a:xfrm>
          <a:off x="0" y="1501344"/>
          <a:ext cx="5257800" cy="795600"/>
        </a:xfrm>
        <a:prstGeom prst="roundRect">
          <a:avLst/>
        </a:prstGeom>
        <a:solidFill>
          <a:schemeClr val="accent5">
            <a:hueOff val="-3038037"/>
            <a:satOff val="-207"/>
            <a:lumOff val="49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2000" kern="1200" dirty="0"/>
            <a:t>Utvikle felles og tydelige retningslinjer for trygg digital bruk</a:t>
          </a:r>
          <a:endParaRPr lang="en-US" sz="2000" kern="1200" dirty="0"/>
        </a:p>
      </dsp:txBody>
      <dsp:txXfrm>
        <a:off x="38838" y="1540182"/>
        <a:ext cx="5180124" cy="717924"/>
      </dsp:txXfrm>
    </dsp:sp>
    <dsp:sp modelId="{FE3CED91-1F6C-44C3-81B6-73C8DE7C4FC0}">
      <dsp:nvSpPr>
        <dsp:cNvPr id="0" name=""/>
        <dsp:cNvSpPr/>
      </dsp:nvSpPr>
      <dsp:spPr>
        <a:xfrm>
          <a:off x="0" y="2354544"/>
          <a:ext cx="5257800" cy="795600"/>
        </a:xfrm>
        <a:prstGeom prst="roundRect">
          <a:avLst/>
        </a:prstGeom>
        <a:solidFill>
          <a:schemeClr val="accent5">
            <a:hueOff val="-6076075"/>
            <a:satOff val="-413"/>
            <a:lumOff val="981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2000" kern="1200" dirty="0"/>
            <a:t>Utforske skjermfrie måltider som en felles praksis</a:t>
          </a:r>
          <a:endParaRPr lang="en-US" sz="2000" kern="1200" dirty="0"/>
        </a:p>
      </dsp:txBody>
      <dsp:txXfrm>
        <a:off x="38838" y="2393382"/>
        <a:ext cx="5180124" cy="717924"/>
      </dsp:txXfrm>
    </dsp:sp>
    <dsp:sp modelId="{F7D0D301-AACC-4B60-B6CE-7B9D8ADF6A65}">
      <dsp:nvSpPr>
        <dsp:cNvPr id="0" name=""/>
        <dsp:cNvSpPr/>
      </dsp:nvSpPr>
      <dsp:spPr>
        <a:xfrm>
          <a:off x="0" y="3207744"/>
          <a:ext cx="5257800" cy="795600"/>
        </a:xfrm>
        <a:prstGeom prst="roundRect">
          <a:avLst/>
        </a:prstGeom>
        <a:solidFill>
          <a:schemeClr val="accent5">
            <a:hueOff val="-9114112"/>
            <a:satOff val="-620"/>
            <a:lumOff val="1471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2000" kern="1200" dirty="0"/>
            <a:t>Fortsette dialogen med foresatte for å sikre helhetlig støtte til barna </a:t>
          </a:r>
          <a:endParaRPr lang="en-US" sz="2000" kern="1200" dirty="0"/>
        </a:p>
      </dsp:txBody>
      <dsp:txXfrm>
        <a:off x="38838" y="3246582"/>
        <a:ext cx="5180124" cy="717924"/>
      </dsp:txXfrm>
    </dsp:sp>
    <dsp:sp modelId="{6461E9F8-2C09-4AB2-9266-B8700667DD32}">
      <dsp:nvSpPr>
        <dsp:cNvPr id="0" name=""/>
        <dsp:cNvSpPr/>
      </dsp:nvSpPr>
      <dsp:spPr>
        <a:xfrm>
          <a:off x="0" y="4060943"/>
          <a:ext cx="5257800" cy="795600"/>
        </a:xfrm>
        <a:prstGeom prst="roundRect">
          <a:avLst/>
        </a:prstGeom>
        <a:solidFill>
          <a:schemeClr val="accent5">
            <a:hueOff val="-12152150"/>
            <a:satOff val="-826"/>
            <a:lumOff val="1961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2000" kern="1200" dirty="0"/>
            <a:t>Bruke resultatene aktivt i </a:t>
          </a:r>
          <a:r>
            <a:rPr lang="nb-NO" sz="2000" kern="1200" dirty="0" err="1"/>
            <a:t>FAU’s</a:t>
          </a:r>
          <a:r>
            <a:rPr lang="nb-NO" sz="2000" kern="1200" dirty="0"/>
            <a:t> videre arbeid </a:t>
          </a:r>
          <a:r>
            <a:rPr lang="nb-NO" sz="2000" kern="1200" dirty="0">
              <a:sym typeface="Wingdings" panose="05000000000000000000" pitchFamily="2" charset="2"/>
            </a:rPr>
            <a:t></a:t>
          </a:r>
          <a:r>
            <a:rPr lang="nb-NO" sz="2000" kern="1200" dirty="0"/>
            <a:t> Vedtak og foreldresamarbeid-skjema</a:t>
          </a:r>
          <a:endParaRPr lang="en-US" sz="2000" kern="1200" dirty="0"/>
        </a:p>
      </dsp:txBody>
      <dsp:txXfrm>
        <a:off x="38838" y="4099781"/>
        <a:ext cx="5180124" cy="71792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op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3" name="Plassholder for dato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F54A0A8-5A69-4C2B-B748-E7F71A47D315}" type="datetimeFigureOut">
              <a:rPr lang="nb-NO" smtClean="0"/>
              <a:t>16.03.2026</a:t>
            </a:fld>
            <a:endParaRPr lang="nb-NO"/>
          </a:p>
        </p:txBody>
      </p:sp>
      <p:sp>
        <p:nvSpPr>
          <p:cNvPr id="4" name="Plassholder for lysbil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b-NO"/>
          </a:p>
        </p:txBody>
      </p:sp>
      <p:sp>
        <p:nvSpPr>
          <p:cNvPr id="5" name="Plassholder for nota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ECC32F1-4BED-4CB0-BB3E-28810F6E9D51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70090157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BFDD6F49-EBB7-4CCF-97A8-E526BB28BB69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650055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BFDD6F49-EBB7-4CCF-97A8-E526BB28BB69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025088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BFDD6F49-EBB7-4CCF-97A8-E526BB28BB69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871477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BFDD6F49-EBB7-4CCF-97A8-E526BB28BB69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496367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tel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415F8EB5-6756-9E9D-6BD7-13D83FB645D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Undertittel 2">
            <a:extLst>
              <a:ext uri="{FF2B5EF4-FFF2-40B4-BE49-F238E27FC236}">
                <a16:creationId xmlns:a16="http://schemas.microsoft.com/office/drawing/2014/main" id="{D5B8A2BC-0117-F1EF-27AF-0DCECD03227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b-NO"/>
              <a:t>Klikk for å redigere undertittelstil i malen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1B53F417-4D52-F725-EB2E-1FB6AB7372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897029-3508-4DCA-8892-B643A9697123}" type="datetimeFigureOut">
              <a:rPr lang="nb-NO" smtClean="0"/>
              <a:t>16.03.2026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995993CF-4392-FCCE-0710-F9E17B471F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48DF353D-A17E-ABD8-1A8A-7CA8D07E79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7E2694-0043-4A14-AC53-5C64B87C20F0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1973852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Loddret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AC47FE4A-653F-8902-FA76-D3C4B99DD5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loddrett tekst 2">
            <a:extLst>
              <a:ext uri="{FF2B5EF4-FFF2-40B4-BE49-F238E27FC236}">
                <a16:creationId xmlns:a16="http://schemas.microsoft.com/office/drawing/2014/main" id="{23AC2532-F1CD-1F4C-A447-744D895C00B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2A15C7BE-AA14-9269-C7BD-5E6CA1CE51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897029-3508-4DCA-8892-B643A9697123}" type="datetimeFigureOut">
              <a:rPr lang="nb-NO" smtClean="0"/>
              <a:t>16.03.2026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79876F27-E70E-7738-3496-9D524DC8A2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C8FE09B5-94FE-24C3-5AB6-D3E088EB04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7E2694-0043-4A14-AC53-5C64B87C20F0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5270452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drett tit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drett tittel 1">
            <a:extLst>
              <a:ext uri="{FF2B5EF4-FFF2-40B4-BE49-F238E27FC236}">
                <a16:creationId xmlns:a16="http://schemas.microsoft.com/office/drawing/2014/main" id="{A4F80197-4DF7-6E09-F61F-C50C27C9E85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loddrett tekst 2">
            <a:extLst>
              <a:ext uri="{FF2B5EF4-FFF2-40B4-BE49-F238E27FC236}">
                <a16:creationId xmlns:a16="http://schemas.microsoft.com/office/drawing/2014/main" id="{5472F0E9-F8D9-36F4-7952-00ADC8B0B00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D8F56920-1D51-5ED8-F742-4BC9CFBD9C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897029-3508-4DCA-8892-B643A9697123}" type="datetimeFigureOut">
              <a:rPr lang="nb-NO" smtClean="0"/>
              <a:t>16.03.2026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9F675B77-A4C0-6FF1-A41E-B81363E39E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3ADFAD8F-0566-156E-BBA0-36BB6C3BB9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7E2694-0043-4A14-AC53-5C64B87C20F0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09903209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Innholdsbild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1733" y="5012268"/>
            <a:ext cx="3739896" cy="1390330"/>
          </a:xfrm>
        </p:spPr>
        <p:txBody>
          <a:bodyPr rtlCol="0" anchor="t">
            <a:normAutofit/>
          </a:bodyPr>
          <a:lstStyle>
            <a:lvl1pPr>
              <a:defRPr sz="3200"/>
            </a:lvl1pPr>
          </a:lstStyle>
          <a:p>
            <a:pPr rtl="0"/>
            <a:r>
              <a:rPr lang="nb-no"/>
              <a:t>Klikk for å redigere tittelstil i malen</a:t>
            </a:r>
          </a:p>
        </p:txBody>
      </p:sp>
      <p:sp>
        <p:nvSpPr>
          <p:cNvPr id="11" name="Plassholder for bilde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-1" y="0"/>
            <a:ext cx="12192000" cy="4635132"/>
          </a:xfrm>
          <a:blipFill dpi="0" rotWithShape="1">
            <a:blip r:embed="rId2">
              <a:alphaModFix amt="60000"/>
            </a:blip>
            <a:srcRect/>
            <a:stretch>
              <a:fillRect/>
            </a:stretch>
          </a:blipFill>
        </p:spPr>
        <p:txBody>
          <a:bodyPr rtlCol="0"/>
          <a:lstStyle/>
          <a:p>
            <a:pPr rtl="0"/>
            <a:r>
              <a:rPr lang="nb-no"/>
              <a:t>Klikk ikonet for å legge til bilde</a:t>
            </a:r>
          </a:p>
        </p:txBody>
      </p:sp>
      <p:sp>
        <p:nvSpPr>
          <p:cNvPr id="5" name="Plassholder for dato 4">
            <a:extLst>
              <a:ext uri="{FF2B5EF4-FFF2-40B4-BE49-F238E27FC236}">
                <a16:creationId xmlns:a16="http://schemas.microsoft.com/office/drawing/2014/main" id="{897D0B7E-1A60-DA52-6965-92412B1C2F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en-US"/>
              <a:t>2/20/2025</a:t>
            </a:r>
          </a:p>
        </p:txBody>
      </p:sp>
      <p:sp>
        <p:nvSpPr>
          <p:cNvPr id="8" name="Plassholder for innhold 7">
            <a:extLst>
              <a:ext uri="{FF2B5EF4-FFF2-40B4-BE49-F238E27FC236}">
                <a16:creationId xmlns:a16="http://schemas.microsoft.com/office/drawing/2014/main" id="{C3D15418-1E32-0501-0E66-54FC2DD08E3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5349240" y="5012267"/>
            <a:ext cx="6400800" cy="1390330"/>
          </a:xfrm>
        </p:spPr>
        <p:txBody>
          <a:bodyPr rtlCol="0">
            <a:noAutofit/>
          </a:bodyPr>
          <a:lstStyle>
            <a:lvl1pPr marL="0" indent="0">
              <a:buFont typeface="Arial" panose="020B0604020202020204" pitchFamily="34" charset="0"/>
              <a:buNone/>
              <a:defRPr sz="1600"/>
            </a:lvl1pPr>
            <a:lvl2pPr marL="228600" indent="0">
              <a:buFont typeface="Arial" panose="020B0604020202020204" pitchFamily="34" charset="0"/>
              <a:buNone/>
              <a:defRPr sz="1400"/>
            </a:lvl2pPr>
            <a:lvl3pPr marL="457200" indent="0">
              <a:buFont typeface="Arial" panose="020B0604020202020204" pitchFamily="34" charset="0"/>
              <a:buNone/>
              <a:defRPr sz="1200"/>
            </a:lvl3pPr>
            <a:lvl4pPr marL="685800" indent="0">
              <a:buFont typeface="Arial" panose="020B0604020202020204" pitchFamily="34" charset="0"/>
              <a:buNone/>
              <a:defRPr sz="1100"/>
            </a:lvl4pPr>
            <a:lvl5pPr marL="914400" indent="0">
              <a:buFont typeface="Arial" panose="020B0604020202020204" pitchFamily="34" charset="0"/>
              <a:buNone/>
              <a:defRPr sz="1050"/>
            </a:lvl5pPr>
          </a:lstStyle>
          <a:p>
            <a:pPr lvl="0" rtl="0"/>
            <a:r>
              <a:rPr lang="nb-no"/>
              <a:t>Klikk for å redigere tekststiler i malen</a:t>
            </a:r>
          </a:p>
          <a:p>
            <a:pPr lvl="1" rtl="0"/>
            <a:r>
              <a:rPr lang="nb-no"/>
              <a:t>Andre nivå</a:t>
            </a:r>
          </a:p>
          <a:p>
            <a:pPr lvl="2" rtl="0"/>
            <a:r>
              <a:rPr lang="nb-no"/>
              <a:t>Tredje nivå</a:t>
            </a:r>
          </a:p>
          <a:p>
            <a:pPr lvl="3" rtl="0"/>
            <a:r>
              <a:rPr lang="nb-no"/>
              <a:t>Fjerde nivå</a:t>
            </a:r>
          </a:p>
          <a:p>
            <a:pPr lvl="4" rtl="0"/>
            <a:r>
              <a:rPr lang="nb-no"/>
              <a:t>Femte nivå</a:t>
            </a:r>
          </a:p>
        </p:txBody>
      </p:sp>
      <p:sp>
        <p:nvSpPr>
          <p:cNvPr id="6" name="Plassholder for bunntekst 5">
            <a:extLst>
              <a:ext uri="{FF2B5EF4-FFF2-40B4-BE49-F238E27FC236}">
                <a16:creationId xmlns:a16="http://schemas.microsoft.com/office/drawing/2014/main" id="{C2BDD5A2-CE3E-3215-6DAA-F75C0D122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nb-no"/>
              <a:t>Bunnteksteksempel</a:t>
            </a:r>
          </a:p>
        </p:txBody>
      </p:sp>
      <p:sp>
        <p:nvSpPr>
          <p:cNvPr id="7" name="Plassholder for lysbildenummer 6">
            <a:extLst>
              <a:ext uri="{FF2B5EF4-FFF2-40B4-BE49-F238E27FC236}">
                <a16:creationId xmlns:a16="http://schemas.microsoft.com/office/drawing/2014/main" id="{B1B822F1-284A-1786-FAF2-72129E2FE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CC057153-B650-4DEB-B370-79DDCFDCE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951024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Innholdsbil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7" y="320040"/>
            <a:ext cx="6858000" cy="932688"/>
          </a:xfrm>
        </p:spPr>
        <p:txBody>
          <a:bodyPr rtlCol="0" anchor="b"/>
          <a:lstStyle/>
          <a:p>
            <a:pPr rtl="0"/>
            <a:r>
              <a:rPr lang="nb-no"/>
              <a:t>Klikk for å redigere tittelstil i malen</a:t>
            </a:r>
          </a:p>
        </p:txBody>
      </p:sp>
      <p:sp>
        <p:nvSpPr>
          <p:cNvPr id="8" name="Plassholder for innhold 7">
            <a:extLst>
              <a:ext uri="{FF2B5EF4-FFF2-40B4-BE49-F238E27FC236}">
                <a16:creationId xmlns:a16="http://schemas.microsoft.com/office/drawing/2014/main" id="{07755DB3-9272-8E5E-039F-AC14A2C07898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12647" y="1380744"/>
            <a:ext cx="6858000" cy="4983480"/>
          </a:xfrm>
        </p:spPr>
        <p:txBody>
          <a:bodyPr rtlCol="0"/>
          <a:lstStyle/>
          <a:p>
            <a:pPr lvl="0" rtl="0"/>
            <a:r>
              <a:rPr lang="nb-no"/>
              <a:t>Klikk for å redigere tekststiler i malen</a:t>
            </a:r>
          </a:p>
          <a:p>
            <a:pPr lvl="1" rtl="0"/>
            <a:r>
              <a:rPr lang="nb-no"/>
              <a:t>Andre nivå</a:t>
            </a:r>
          </a:p>
          <a:p>
            <a:pPr lvl="2" rtl="0"/>
            <a:r>
              <a:rPr lang="nb-no"/>
              <a:t>Tredje nivå</a:t>
            </a:r>
          </a:p>
          <a:p>
            <a:pPr lvl="3" rtl="0"/>
            <a:r>
              <a:rPr lang="nb-no"/>
              <a:t>Fjerde nivå</a:t>
            </a:r>
          </a:p>
          <a:p>
            <a:pPr lvl="4" rtl="0"/>
            <a:r>
              <a:rPr lang="nb-no"/>
              <a:t>Femte nivå</a:t>
            </a:r>
          </a:p>
        </p:txBody>
      </p:sp>
      <p:sp>
        <p:nvSpPr>
          <p:cNvPr id="11" name="Plassholder for bilde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091732" y="0"/>
            <a:ext cx="4100267" cy="6858000"/>
          </a:xfrm>
          <a:blipFill dpi="0" rotWithShape="1">
            <a:blip r:embed="rId2">
              <a:alphaModFix amt="60000"/>
            </a:blip>
            <a:srcRect/>
            <a:stretch>
              <a:fillRect/>
            </a:stretch>
          </a:blipFill>
        </p:spPr>
        <p:txBody>
          <a:bodyPr rtlCol="0"/>
          <a:lstStyle/>
          <a:p>
            <a:pPr rtl="0"/>
            <a:r>
              <a:rPr lang="nb-no"/>
              <a:t>Klikk ikonet for å legge til bilde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9F3CAD5B-18BB-E21E-3A4C-7BAACB8519A4}"/>
              </a:ext>
            </a:extLst>
          </p:cNvPr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pPr rtl="0"/>
            <a:r>
              <a:rPr lang="en-US"/>
              <a:t>2/20/2025</a:t>
            </a:r>
          </a:p>
        </p:txBody>
      </p:sp>
      <p:sp>
        <p:nvSpPr>
          <p:cNvPr id="9" name="Plassholder for bunntekst 8">
            <a:extLst>
              <a:ext uri="{FF2B5EF4-FFF2-40B4-BE49-F238E27FC236}">
                <a16:creationId xmlns:a16="http://schemas.microsoft.com/office/drawing/2014/main" id="{820916D3-99FA-E971-607F-14E290E58854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>
          <a:xfrm>
            <a:off x="4285799" y="6453002"/>
            <a:ext cx="2805405" cy="365125"/>
          </a:xfrm>
        </p:spPr>
        <p:txBody>
          <a:bodyPr rtlCol="0"/>
          <a:lstStyle/>
          <a:p>
            <a:pPr rtl="0"/>
            <a:r>
              <a:rPr lang="nb-no"/>
              <a:t>Bunnteksteksempel</a:t>
            </a:r>
          </a:p>
        </p:txBody>
      </p:sp>
      <p:sp>
        <p:nvSpPr>
          <p:cNvPr id="10" name="Plassholder for lysbildenummer 9">
            <a:extLst>
              <a:ext uri="{FF2B5EF4-FFF2-40B4-BE49-F238E27FC236}">
                <a16:creationId xmlns:a16="http://schemas.microsoft.com/office/drawing/2014/main" id="{BBDEAB8E-8806-A459-E320-4CA2B455BFD7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>
          <a:xfrm>
            <a:off x="7041440" y="6453002"/>
            <a:ext cx="429207" cy="365125"/>
          </a:xfrm>
        </p:spPr>
        <p:txBody>
          <a:bodyPr rtlCol="0"/>
          <a:lstStyle/>
          <a:p>
            <a:pPr rtl="0"/>
            <a:fld id="{CC057153-B650-4DEB-B370-79DDCFDCE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98671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393DA896-A7F3-66B7-93B4-805CF0D308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6F597298-AC4D-3D07-AB75-0833B754786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BF6C7BC1-B8A3-F7E3-C687-F50105D415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897029-3508-4DCA-8892-B643A9697123}" type="datetimeFigureOut">
              <a:rPr lang="nb-NO" smtClean="0"/>
              <a:t>16.03.2026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ABF7DE7A-05FD-7C9B-D46D-EAD415DB57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D7ACB19A-CF3C-F5DD-8904-728AE13821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7E2694-0043-4A14-AC53-5C64B87C20F0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2260519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Del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62511D7A-1BFE-20E5-0E18-CCE49A90D3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E6D61665-F217-9223-66E0-4811F164936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A3D2607B-4C41-45CE-45AE-8F4ED1601B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897029-3508-4DCA-8892-B643A9697123}" type="datetimeFigureOut">
              <a:rPr lang="nb-NO" smtClean="0"/>
              <a:t>16.03.2026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26A73816-5D7E-027C-6104-9015D27FC9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E3249054-D7B2-3A15-1B5A-17E44F7475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7E2694-0043-4A14-AC53-5C64B87C20F0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2527229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4FC03DF8-1DC4-B80B-E672-DA1B5F86FD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8D283471-9C50-B174-B43D-7303F860741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innhold 3">
            <a:extLst>
              <a:ext uri="{FF2B5EF4-FFF2-40B4-BE49-F238E27FC236}">
                <a16:creationId xmlns:a16="http://schemas.microsoft.com/office/drawing/2014/main" id="{672D8E19-A71E-9537-763A-C42C7977768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5" name="Plassholder for dato 4">
            <a:extLst>
              <a:ext uri="{FF2B5EF4-FFF2-40B4-BE49-F238E27FC236}">
                <a16:creationId xmlns:a16="http://schemas.microsoft.com/office/drawing/2014/main" id="{53C5A55E-49F2-F0EB-026C-24E9515208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897029-3508-4DCA-8892-B643A9697123}" type="datetimeFigureOut">
              <a:rPr lang="nb-NO" smtClean="0"/>
              <a:t>16.03.2026</a:t>
            </a:fld>
            <a:endParaRPr lang="nb-NO"/>
          </a:p>
        </p:txBody>
      </p:sp>
      <p:sp>
        <p:nvSpPr>
          <p:cNvPr id="6" name="Plassholder for bunntekst 5">
            <a:extLst>
              <a:ext uri="{FF2B5EF4-FFF2-40B4-BE49-F238E27FC236}">
                <a16:creationId xmlns:a16="http://schemas.microsoft.com/office/drawing/2014/main" id="{F5B85282-7EE1-ECB1-9C12-01A5695C44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>
            <a:extLst>
              <a:ext uri="{FF2B5EF4-FFF2-40B4-BE49-F238E27FC236}">
                <a16:creationId xmlns:a16="http://schemas.microsoft.com/office/drawing/2014/main" id="{24A5D3C2-11E5-B99B-E4AC-033016E40F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7E2694-0043-4A14-AC53-5C64B87C20F0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4247203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9372254D-F954-C4B5-1AC0-7AE5317C13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B7ADAB63-89C6-248F-329F-3FA5F2C8DE4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4" name="Plassholder for innhold 3">
            <a:extLst>
              <a:ext uri="{FF2B5EF4-FFF2-40B4-BE49-F238E27FC236}">
                <a16:creationId xmlns:a16="http://schemas.microsoft.com/office/drawing/2014/main" id="{4B692C14-9866-D060-F33B-51EFD7E66B6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5" name="Plassholder for tekst 4">
            <a:extLst>
              <a:ext uri="{FF2B5EF4-FFF2-40B4-BE49-F238E27FC236}">
                <a16:creationId xmlns:a16="http://schemas.microsoft.com/office/drawing/2014/main" id="{F4022CFD-D1C8-2B31-568B-155CD48F72E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6" name="Plassholder for innhold 5">
            <a:extLst>
              <a:ext uri="{FF2B5EF4-FFF2-40B4-BE49-F238E27FC236}">
                <a16:creationId xmlns:a16="http://schemas.microsoft.com/office/drawing/2014/main" id="{DE4B7160-4C9B-8E37-08BE-179E71AA02B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7" name="Plassholder for dato 6">
            <a:extLst>
              <a:ext uri="{FF2B5EF4-FFF2-40B4-BE49-F238E27FC236}">
                <a16:creationId xmlns:a16="http://schemas.microsoft.com/office/drawing/2014/main" id="{1B9F73AF-438D-323C-30EC-A8E80C94C2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897029-3508-4DCA-8892-B643A9697123}" type="datetimeFigureOut">
              <a:rPr lang="nb-NO" smtClean="0"/>
              <a:t>16.03.2026</a:t>
            </a:fld>
            <a:endParaRPr lang="nb-NO"/>
          </a:p>
        </p:txBody>
      </p:sp>
      <p:sp>
        <p:nvSpPr>
          <p:cNvPr id="8" name="Plassholder for bunntekst 7">
            <a:extLst>
              <a:ext uri="{FF2B5EF4-FFF2-40B4-BE49-F238E27FC236}">
                <a16:creationId xmlns:a16="http://schemas.microsoft.com/office/drawing/2014/main" id="{EC563AE0-DB90-A56E-EDC0-4128B53366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9" name="Plassholder for lysbildenummer 8">
            <a:extLst>
              <a:ext uri="{FF2B5EF4-FFF2-40B4-BE49-F238E27FC236}">
                <a16:creationId xmlns:a16="http://schemas.microsoft.com/office/drawing/2014/main" id="{EF0D0DDD-DC2B-C9A4-08B3-6347E36D37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7E2694-0043-4A14-AC53-5C64B87C20F0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385816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31FF0990-8A8C-4586-F03C-7D7C04EABE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dato 2">
            <a:extLst>
              <a:ext uri="{FF2B5EF4-FFF2-40B4-BE49-F238E27FC236}">
                <a16:creationId xmlns:a16="http://schemas.microsoft.com/office/drawing/2014/main" id="{2D9FBD57-981C-5236-0265-B414EAD60B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897029-3508-4DCA-8892-B643A9697123}" type="datetimeFigureOut">
              <a:rPr lang="nb-NO" smtClean="0"/>
              <a:t>16.03.2026</a:t>
            </a:fld>
            <a:endParaRPr lang="nb-NO"/>
          </a:p>
        </p:txBody>
      </p:sp>
      <p:sp>
        <p:nvSpPr>
          <p:cNvPr id="4" name="Plassholder for bunntekst 3">
            <a:extLst>
              <a:ext uri="{FF2B5EF4-FFF2-40B4-BE49-F238E27FC236}">
                <a16:creationId xmlns:a16="http://schemas.microsoft.com/office/drawing/2014/main" id="{DAB60499-CDD2-4F60-E984-5B700FA725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5" name="Plassholder for lysbildenummer 4">
            <a:extLst>
              <a:ext uri="{FF2B5EF4-FFF2-40B4-BE49-F238E27FC236}">
                <a16:creationId xmlns:a16="http://schemas.microsoft.com/office/drawing/2014/main" id="{3E55A24A-0A93-690C-725F-8ED9B32D0E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7E2694-0043-4A14-AC53-5C64B87C20F0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8635732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dato 1">
            <a:extLst>
              <a:ext uri="{FF2B5EF4-FFF2-40B4-BE49-F238E27FC236}">
                <a16:creationId xmlns:a16="http://schemas.microsoft.com/office/drawing/2014/main" id="{9F080BC7-2F35-68EA-D7DF-BB272C3BE6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897029-3508-4DCA-8892-B643A9697123}" type="datetimeFigureOut">
              <a:rPr lang="nb-NO" smtClean="0"/>
              <a:t>16.03.2026</a:t>
            </a:fld>
            <a:endParaRPr lang="nb-NO"/>
          </a:p>
        </p:txBody>
      </p:sp>
      <p:sp>
        <p:nvSpPr>
          <p:cNvPr id="3" name="Plassholder for bunntekst 2">
            <a:extLst>
              <a:ext uri="{FF2B5EF4-FFF2-40B4-BE49-F238E27FC236}">
                <a16:creationId xmlns:a16="http://schemas.microsoft.com/office/drawing/2014/main" id="{CBBF5588-F5D0-FC3B-5495-CBB09E8435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Plassholder for lysbildenummer 3">
            <a:extLst>
              <a:ext uri="{FF2B5EF4-FFF2-40B4-BE49-F238E27FC236}">
                <a16:creationId xmlns:a16="http://schemas.microsoft.com/office/drawing/2014/main" id="{ACFA24D9-F9A8-DFA2-6354-64C6B59EC3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7E2694-0043-4A14-AC53-5C64B87C20F0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8488260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hold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F3046655-1F14-DE09-2C1F-4D81ECFBE1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517A82B6-D212-4EBF-C556-C58032427C1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tekst 3">
            <a:extLst>
              <a:ext uri="{FF2B5EF4-FFF2-40B4-BE49-F238E27FC236}">
                <a16:creationId xmlns:a16="http://schemas.microsoft.com/office/drawing/2014/main" id="{0561F245-8421-0CC3-623B-6FD8FAE592E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5" name="Plassholder for dato 4">
            <a:extLst>
              <a:ext uri="{FF2B5EF4-FFF2-40B4-BE49-F238E27FC236}">
                <a16:creationId xmlns:a16="http://schemas.microsoft.com/office/drawing/2014/main" id="{2C1AC68D-9C2E-6A39-7F73-EFE8B95627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897029-3508-4DCA-8892-B643A9697123}" type="datetimeFigureOut">
              <a:rPr lang="nb-NO" smtClean="0"/>
              <a:t>16.03.2026</a:t>
            </a:fld>
            <a:endParaRPr lang="nb-NO"/>
          </a:p>
        </p:txBody>
      </p:sp>
      <p:sp>
        <p:nvSpPr>
          <p:cNvPr id="6" name="Plassholder for bunntekst 5">
            <a:extLst>
              <a:ext uri="{FF2B5EF4-FFF2-40B4-BE49-F238E27FC236}">
                <a16:creationId xmlns:a16="http://schemas.microsoft.com/office/drawing/2014/main" id="{0E64FA36-13B3-3D3A-6B85-D92ED1925B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>
            <a:extLst>
              <a:ext uri="{FF2B5EF4-FFF2-40B4-BE49-F238E27FC236}">
                <a16:creationId xmlns:a16="http://schemas.microsoft.com/office/drawing/2014/main" id="{CD131230-9A44-02A8-02A6-9F93C3F9A2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7E2694-0043-4A14-AC53-5C64B87C20F0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1752106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e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5DB98590-B00B-7196-30F2-F07645FE7A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bilde 2">
            <a:extLst>
              <a:ext uri="{FF2B5EF4-FFF2-40B4-BE49-F238E27FC236}">
                <a16:creationId xmlns:a16="http://schemas.microsoft.com/office/drawing/2014/main" id="{8D325E2D-48A9-BD7B-5341-55BF3175894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b-NO"/>
          </a:p>
        </p:txBody>
      </p:sp>
      <p:sp>
        <p:nvSpPr>
          <p:cNvPr id="4" name="Plassholder for tekst 3">
            <a:extLst>
              <a:ext uri="{FF2B5EF4-FFF2-40B4-BE49-F238E27FC236}">
                <a16:creationId xmlns:a16="http://schemas.microsoft.com/office/drawing/2014/main" id="{399165A4-3940-F842-FD7F-B90313A614A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5" name="Plassholder for dato 4">
            <a:extLst>
              <a:ext uri="{FF2B5EF4-FFF2-40B4-BE49-F238E27FC236}">
                <a16:creationId xmlns:a16="http://schemas.microsoft.com/office/drawing/2014/main" id="{8B2D4CDF-0F53-40B1-3DCA-8CDD0E6ACC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897029-3508-4DCA-8892-B643A9697123}" type="datetimeFigureOut">
              <a:rPr lang="nb-NO" smtClean="0"/>
              <a:t>16.03.2026</a:t>
            </a:fld>
            <a:endParaRPr lang="nb-NO"/>
          </a:p>
        </p:txBody>
      </p:sp>
      <p:sp>
        <p:nvSpPr>
          <p:cNvPr id="6" name="Plassholder for bunntekst 5">
            <a:extLst>
              <a:ext uri="{FF2B5EF4-FFF2-40B4-BE49-F238E27FC236}">
                <a16:creationId xmlns:a16="http://schemas.microsoft.com/office/drawing/2014/main" id="{5BD8A2F7-A3B2-B45C-FD55-1E65DA48EA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>
            <a:extLst>
              <a:ext uri="{FF2B5EF4-FFF2-40B4-BE49-F238E27FC236}">
                <a16:creationId xmlns:a16="http://schemas.microsoft.com/office/drawing/2014/main" id="{64F4DD82-F89D-EF28-B6FC-27245B72F9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7E2694-0043-4A14-AC53-5C64B87C20F0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1150359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ittel 1">
            <a:extLst>
              <a:ext uri="{FF2B5EF4-FFF2-40B4-BE49-F238E27FC236}">
                <a16:creationId xmlns:a16="http://schemas.microsoft.com/office/drawing/2014/main" id="{59373005-1CB5-1477-A5AA-D941832F23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129E9D22-FE2D-915F-30D7-333E21ABFFF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E948FFC8-4562-208D-747D-8625271D8A3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9897029-3508-4DCA-8892-B643A9697123}" type="datetimeFigureOut">
              <a:rPr lang="nb-NO" smtClean="0"/>
              <a:t>16.03.2026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7B90802D-2C68-8DE1-430D-F532970936C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nb-NO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A690FCEC-0BE5-9467-420B-5D0FAF6994E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67E2694-0043-4A14-AC53-5C64B87C20F0}" type="slidenum">
              <a:rPr lang="nb-NO" smtClean="0"/>
              <a:t>‹#›</a:t>
            </a:fld>
            <a:endParaRPr lang="nb-NO"/>
          </a:p>
        </p:txBody>
      </p:sp>
      <p:sp>
        <p:nvSpPr>
          <p:cNvPr id="8" name="TekstSylinder 7">
            <a:extLst>
              <a:ext uri="{FF2B5EF4-FFF2-40B4-BE49-F238E27FC236}">
                <a16:creationId xmlns:a16="http://schemas.microsoft.com/office/drawing/2014/main" id="{CABF28D5-A4FD-CCAE-E937-EAC9511C1513}"/>
              </a:ext>
            </a:extLst>
          </p:cNvPr>
          <p:cNvSpPr txBox="1"/>
          <p:nvPr userDrawn="1">
            <p:extLst>
              <p:ext uri="{1162E1C5-73C7-4A58-AE30-91384D911F3F}">
                <p184:classification xmlns:p184="http://schemas.microsoft.com/office/powerpoint/2018/4/main" val="ftr"/>
              </p:ext>
            </p:extLst>
          </p:nvPr>
        </p:nvSpPr>
        <p:spPr>
          <a:xfrm>
            <a:off x="63500" y="6642100"/>
            <a:ext cx="1177925" cy="152400"/>
          </a:xfrm>
          <a:prstGeom prst="rect">
            <a:avLst/>
          </a:prstGeom>
        </p:spPr>
        <p:txBody>
          <a:bodyPr horzOverflow="overflow" lIns="0" tIns="0" rIns="0" bIns="0">
            <a:spAutoFit/>
          </a:bodyPr>
          <a:lstStyle/>
          <a:p>
            <a:pPr algn="l"/>
            <a:r>
              <a:rPr lang="nb-NO" sz="1000">
                <a:solidFill>
                  <a:srgbClr val="000000">
                    <a:alpha val="50000"/>
                  </a:srgb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Følsomhet Intern (gul)</a:t>
            </a:r>
          </a:p>
        </p:txBody>
      </p:sp>
    </p:spTree>
    <p:extLst>
      <p:ext uri="{BB962C8B-B14F-4D97-AF65-F5344CB8AC3E}">
        <p14:creationId xmlns:p14="http://schemas.microsoft.com/office/powerpoint/2010/main" val="8783636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sv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13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3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13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3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7" name="Rectangle 2056">
            <a:extLst>
              <a:ext uri="{FF2B5EF4-FFF2-40B4-BE49-F238E27FC236}">
                <a16:creationId xmlns:a16="http://schemas.microsoft.com/office/drawing/2014/main" id="{71B2258F-86CA-4D4D-8270-BC05FCDEBFB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7999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052" name="Picture 4" descr="Haukedalen skole | Bergen byleksikon">
            <a:extLst>
              <a:ext uri="{FF2B5EF4-FFF2-40B4-BE49-F238E27FC236}">
                <a16:creationId xmlns:a16="http://schemas.microsoft.com/office/drawing/2014/main" id="{D6C68A09-0718-B842-D52E-89617706678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083" b="4274"/>
          <a:stretch>
            <a:fillRect/>
          </a:stretch>
        </p:blipFill>
        <p:spPr bwMode="auto">
          <a:xfrm>
            <a:off x="20" y="1"/>
            <a:ext cx="12191980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4931492A-3EB8-A207-3B8E-078334D61F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4000" y="1122362"/>
            <a:ext cx="9144000" cy="2900518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6000">
                <a:solidFill>
                  <a:srgbClr val="FFFFFF"/>
                </a:solidFill>
              </a:rPr>
              <a:t>FAU Kvalitetsdialog 2026</a:t>
            </a:r>
          </a:p>
        </p:txBody>
      </p:sp>
      <p:sp>
        <p:nvSpPr>
          <p:cNvPr id="7" name="TekstSylinder 6">
            <a:extLst>
              <a:ext uri="{FF2B5EF4-FFF2-40B4-BE49-F238E27FC236}">
                <a16:creationId xmlns:a16="http://schemas.microsoft.com/office/drawing/2014/main" id="{441A506D-CFAA-BB44-9AAB-F0D2A602E06E}"/>
              </a:ext>
            </a:extLst>
          </p:cNvPr>
          <p:cNvSpPr txBox="1"/>
          <p:nvPr/>
        </p:nvSpPr>
        <p:spPr>
          <a:xfrm>
            <a:off x="1524000" y="4159404"/>
            <a:ext cx="9144000" cy="109839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algn="ctr">
              <a:lnSpc>
                <a:spcPct val="90000"/>
              </a:lnSpc>
              <a:spcBef>
                <a:spcPts val="1000"/>
              </a:spcBef>
            </a:pPr>
            <a:r>
              <a:rPr lang="en-US" sz="2400">
                <a:solidFill>
                  <a:srgbClr val="FFFFFF"/>
                </a:solidFill>
              </a:rPr>
              <a:t>Haukedalen skole</a:t>
            </a:r>
          </a:p>
        </p:txBody>
      </p:sp>
    </p:spTree>
    <p:extLst>
      <p:ext uri="{BB962C8B-B14F-4D97-AF65-F5344CB8AC3E}">
        <p14:creationId xmlns:p14="http://schemas.microsoft.com/office/powerpoint/2010/main" val="346835046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D1D34770-47A8-402C-AF23-2B653F2D88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tel 1">
            <a:extLst>
              <a:ext uri="{FF2B5EF4-FFF2-40B4-BE49-F238E27FC236}">
                <a16:creationId xmlns:a16="http://schemas.microsoft.com/office/drawing/2014/main" id="{FE40B376-C0F3-EA7B-3855-DB8F2140E1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6679" y="723898"/>
            <a:ext cx="6002110" cy="1495425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4000" dirty="0" err="1"/>
              <a:t>Foresattes</a:t>
            </a:r>
            <a:r>
              <a:rPr lang="en-US" sz="4000" dirty="0"/>
              <a:t> </a:t>
            </a:r>
            <a:r>
              <a:rPr lang="en-US" sz="4000" dirty="0" err="1"/>
              <a:t>ønsker</a:t>
            </a:r>
            <a:r>
              <a:rPr lang="en-US" sz="4000" dirty="0"/>
              <a:t> for </a:t>
            </a:r>
            <a:r>
              <a:rPr lang="en-US" sz="4000" dirty="0" err="1"/>
              <a:t>trygg</a:t>
            </a:r>
            <a:r>
              <a:rPr lang="en-US" sz="4000" dirty="0"/>
              <a:t> digital </a:t>
            </a:r>
            <a:r>
              <a:rPr lang="en-US" sz="4000" dirty="0" err="1"/>
              <a:t>utvikling</a:t>
            </a:r>
            <a:r>
              <a:rPr lang="en-US" sz="4000" dirty="0"/>
              <a:t> 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C8BA1294-19B8-3F3B-22BE-D5AF5A8758B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836680" y="2405067"/>
            <a:ext cx="6002110" cy="3729034"/>
          </a:xfrm>
        </p:spPr>
        <p:txBody>
          <a:bodyPr vert="horz" lIns="91440" tIns="45720" rIns="91440" bIns="45720" rtlCol="0">
            <a:normAutofit/>
          </a:bodyPr>
          <a:lstStyle/>
          <a:p>
            <a:r>
              <a:rPr lang="en-US" sz="1700" b="1" dirty="0" err="1"/>
              <a:t>Behov</a:t>
            </a:r>
            <a:r>
              <a:rPr lang="en-US" sz="1700" b="1" dirty="0"/>
              <a:t> for </a:t>
            </a:r>
            <a:r>
              <a:rPr lang="en-US" sz="1700" b="1" dirty="0" err="1"/>
              <a:t>informasjon</a:t>
            </a:r>
            <a:r>
              <a:rPr lang="en-US" sz="1700" dirty="0"/>
              <a:t>	</a:t>
            </a:r>
          </a:p>
          <a:p>
            <a:pPr lvl="1"/>
            <a:r>
              <a:rPr lang="en-US" sz="1700" dirty="0" err="1"/>
              <a:t>Tydeligere</a:t>
            </a:r>
            <a:r>
              <a:rPr lang="en-US" sz="1700" dirty="0"/>
              <a:t> </a:t>
            </a:r>
            <a:r>
              <a:rPr lang="en-US" sz="1700" dirty="0" err="1"/>
              <a:t>anbefalinger</a:t>
            </a:r>
            <a:r>
              <a:rPr lang="en-US" sz="1700" dirty="0"/>
              <a:t> og </a:t>
            </a:r>
            <a:r>
              <a:rPr lang="en-US" sz="1700" dirty="0" err="1"/>
              <a:t>mer</a:t>
            </a:r>
            <a:r>
              <a:rPr lang="en-US" sz="1700" dirty="0"/>
              <a:t> </a:t>
            </a:r>
            <a:r>
              <a:rPr lang="en-US" sz="1700" dirty="0" err="1"/>
              <a:t>informasjon</a:t>
            </a:r>
            <a:r>
              <a:rPr lang="en-US" sz="1700" dirty="0"/>
              <a:t> om </a:t>
            </a:r>
            <a:r>
              <a:rPr lang="en-US" sz="1700" dirty="0" err="1"/>
              <a:t>hvordan</a:t>
            </a:r>
            <a:r>
              <a:rPr lang="en-US" sz="1700" dirty="0"/>
              <a:t> </a:t>
            </a:r>
            <a:r>
              <a:rPr lang="en-US" sz="1700" dirty="0" err="1"/>
              <a:t>støtte</a:t>
            </a:r>
            <a:r>
              <a:rPr lang="en-US" sz="1700" dirty="0"/>
              <a:t> </a:t>
            </a:r>
            <a:r>
              <a:rPr lang="en-US" sz="1700" dirty="0" err="1"/>
              <a:t>barnets</a:t>
            </a:r>
            <a:r>
              <a:rPr lang="en-US" sz="1700" dirty="0"/>
              <a:t> </a:t>
            </a:r>
            <a:r>
              <a:rPr lang="en-US" sz="1700" dirty="0" err="1"/>
              <a:t>digitale</a:t>
            </a:r>
            <a:r>
              <a:rPr lang="en-US" sz="1700" dirty="0"/>
              <a:t> </a:t>
            </a:r>
            <a:r>
              <a:rPr lang="en-US" sz="1700" dirty="0" err="1"/>
              <a:t>utvikling</a:t>
            </a:r>
            <a:endParaRPr lang="en-US" sz="1700" dirty="0"/>
          </a:p>
          <a:p>
            <a:r>
              <a:rPr lang="en-US" sz="1700" b="1" dirty="0" err="1"/>
              <a:t>Felles</a:t>
            </a:r>
            <a:r>
              <a:rPr lang="en-US" sz="1700" b="1" dirty="0"/>
              <a:t> </a:t>
            </a:r>
            <a:r>
              <a:rPr lang="en-US" sz="1700" b="1" dirty="0" err="1"/>
              <a:t>retningslinjer</a:t>
            </a:r>
            <a:endParaRPr lang="en-US" sz="1700" b="1" dirty="0"/>
          </a:p>
          <a:p>
            <a:pPr lvl="1"/>
            <a:r>
              <a:rPr lang="en-US" sz="1700" dirty="0" err="1"/>
              <a:t>Behov</a:t>
            </a:r>
            <a:r>
              <a:rPr lang="en-US" sz="1700" dirty="0"/>
              <a:t> for </a:t>
            </a:r>
            <a:r>
              <a:rPr lang="en-US" sz="1700" dirty="0" err="1"/>
              <a:t>felles</a:t>
            </a:r>
            <a:r>
              <a:rPr lang="en-US" sz="1700" dirty="0"/>
              <a:t> </a:t>
            </a:r>
            <a:r>
              <a:rPr lang="en-US" sz="1700" dirty="0" err="1"/>
              <a:t>regler</a:t>
            </a:r>
            <a:r>
              <a:rPr lang="en-US" sz="1700" dirty="0"/>
              <a:t> for bruk av </a:t>
            </a:r>
            <a:r>
              <a:rPr lang="en-US" sz="1700" dirty="0" err="1"/>
              <a:t>sosiale</a:t>
            </a:r>
            <a:r>
              <a:rPr lang="en-US" sz="1700" dirty="0"/>
              <a:t> </a:t>
            </a:r>
            <a:r>
              <a:rPr lang="en-US" sz="1700" dirty="0" err="1"/>
              <a:t>medier</a:t>
            </a:r>
            <a:r>
              <a:rPr lang="en-US" sz="1700" dirty="0"/>
              <a:t>, spill og </a:t>
            </a:r>
            <a:r>
              <a:rPr lang="en-US" sz="1700" dirty="0" err="1"/>
              <a:t>skjermtid</a:t>
            </a:r>
            <a:r>
              <a:rPr lang="en-US" sz="1700" dirty="0"/>
              <a:t> for å </a:t>
            </a:r>
            <a:r>
              <a:rPr lang="en-US" sz="1700" dirty="0" err="1"/>
              <a:t>redusere</a:t>
            </a:r>
            <a:r>
              <a:rPr lang="en-US" sz="1700" dirty="0"/>
              <a:t> press </a:t>
            </a:r>
          </a:p>
          <a:p>
            <a:r>
              <a:rPr lang="en-US" sz="1700" b="1" dirty="0"/>
              <a:t>Digital </a:t>
            </a:r>
            <a:r>
              <a:rPr lang="en-US" sz="1700" b="1" dirty="0" err="1"/>
              <a:t>oversikt</a:t>
            </a:r>
            <a:endParaRPr lang="en-US" sz="1700" b="1" dirty="0"/>
          </a:p>
          <a:p>
            <a:pPr lvl="1"/>
            <a:r>
              <a:rPr lang="en-US" sz="1700" dirty="0" err="1"/>
              <a:t>Utfordrende</a:t>
            </a:r>
            <a:r>
              <a:rPr lang="en-US" sz="1700" dirty="0"/>
              <a:t> å </a:t>
            </a:r>
            <a:r>
              <a:rPr lang="en-US" sz="1700" dirty="0" err="1"/>
              <a:t>følge</a:t>
            </a:r>
            <a:r>
              <a:rPr lang="en-US" sz="1700" dirty="0"/>
              <a:t> med </a:t>
            </a:r>
            <a:r>
              <a:rPr lang="en-US" sz="1700" dirty="0" err="1"/>
              <a:t>på</a:t>
            </a:r>
            <a:r>
              <a:rPr lang="en-US" sz="1700" dirty="0"/>
              <a:t> </a:t>
            </a:r>
            <a:r>
              <a:rPr lang="en-US" sz="1700" dirty="0" err="1"/>
              <a:t>barnas</a:t>
            </a:r>
            <a:r>
              <a:rPr lang="en-US" sz="1700" dirty="0"/>
              <a:t> </a:t>
            </a:r>
            <a:r>
              <a:rPr lang="en-US" sz="1700" dirty="0" err="1"/>
              <a:t>nettbruk</a:t>
            </a:r>
            <a:r>
              <a:rPr lang="en-US" sz="1700" dirty="0"/>
              <a:t> og </a:t>
            </a:r>
            <a:r>
              <a:rPr lang="en-US" sz="1700" dirty="0" err="1"/>
              <a:t>innhold</a:t>
            </a:r>
            <a:r>
              <a:rPr lang="en-US" sz="1700" dirty="0"/>
              <a:t> </a:t>
            </a:r>
            <a:r>
              <a:rPr lang="en-US" sz="1700" dirty="0" err="1"/>
              <a:t>fra</a:t>
            </a:r>
            <a:r>
              <a:rPr lang="en-US" sz="1700" dirty="0"/>
              <a:t> </a:t>
            </a:r>
            <a:r>
              <a:rPr lang="en-US" sz="1700" dirty="0" err="1"/>
              <a:t>jevnaldrende</a:t>
            </a:r>
            <a:r>
              <a:rPr lang="en-US" sz="1700" dirty="0"/>
              <a:t> </a:t>
            </a:r>
          </a:p>
          <a:p>
            <a:r>
              <a:rPr lang="en-US" sz="1700" b="1" dirty="0" err="1"/>
              <a:t>Støtte</a:t>
            </a:r>
            <a:r>
              <a:rPr lang="en-US" sz="1700" b="1" dirty="0"/>
              <a:t>, dialog og </a:t>
            </a:r>
            <a:r>
              <a:rPr lang="en-US" sz="1700" b="1" dirty="0" err="1"/>
              <a:t>samarbeid</a:t>
            </a:r>
            <a:r>
              <a:rPr lang="en-US" sz="1700" b="1" dirty="0"/>
              <a:t> </a:t>
            </a:r>
          </a:p>
          <a:p>
            <a:pPr lvl="1"/>
            <a:r>
              <a:rPr lang="en-US" sz="1700" dirty="0"/>
              <a:t>Ønske om </a:t>
            </a:r>
            <a:r>
              <a:rPr lang="en-US" sz="1700" dirty="0" err="1"/>
              <a:t>temakvelder</a:t>
            </a:r>
            <a:r>
              <a:rPr lang="en-US" sz="1700" dirty="0"/>
              <a:t>, tips og </a:t>
            </a:r>
            <a:r>
              <a:rPr lang="en-US" sz="1700" dirty="0" err="1"/>
              <a:t>veiledning</a:t>
            </a:r>
            <a:r>
              <a:rPr lang="en-US" sz="1700" dirty="0"/>
              <a:t> om </a:t>
            </a:r>
            <a:r>
              <a:rPr lang="en-US" sz="1700" dirty="0" err="1"/>
              <a:t>trygg</a:t>
            </a:r>
            <a:r>
              <a:rPr lang="en-US" sz="1700" dirty="0"/>
              <a:t> og </a:t>
            </a:r>
            <a:r>
              <a:rPr lang="en-US" sz="1700" dirty="0" err="1"/>
              <a:t>konstruktiv</a:t>
            </a:r>
            <a:r>
              <a:rPr lang="en-US" sz="1700" dirty="0"/>
              <a:t> digital bruk </a:t>
            </a:r>
            <a:r>
              <a:rPr lang="en-US" sz="1700" dirty="0" err="1"/>
              <a:t>hjemme</a:t>
            </a:r>
            <a:endParaRPr lang="en-US" sz="1700" dirty="0"/>
          </a:p>
        </p:txBody>
      </p:sp>
      <p:pic>
        <p:nvPicPr>
          <p:cNvPr id="6" name="Plassholder for bilde 5" descr="Klasserom med elever som rekker opp hendene foran en lærer">
            <a:extLst>
              <a:ext uri="{FF2B5EF4-FFF2-40B4-BE49-F238E27FC236}">
                <a16:creationId xmlns:a16="http://schemas.microsoft.com/office/drawing/2014/main" id="{D89136C3-B01F-C4D6-E19A-2859E488FB8D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635" r="20861" b="-1"/>
          <a:stretch>
            <a:fillRect/>
          </a:stretch>
        </p:blipFill>
        <p:spPr>
          <a:xfrm>
            <a:off x="7199440" y="10"/>
            <a:ext cx="4992560" cy="6857990"/>
          </a:xfrm>
          <a:prstGeom prst="rect">
            <a:avLst/>
          </a:prstGeom>
          <a:effectLst/>
        </p:spPr>
      </p:pic>
    </p:spTree>
    <p:extLst>
      <p:ext uri="{BB962C8B-B14F-4D97-AF65-F5344CB8AC3E}">
        <p14:creationId xmlns:p14="http://schemas.microsoft.com/office/powerpoint/2010/main" val="222916676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de 5">
            <a:extLst>
              <a:ext uri="{FF2B5EF4-FFF2-40B4-BE49-F238E27FC236}">
                <a16:creationId xmlns:a16="http://schemas.microsoft.com/office/drawing/2014/main" id="{98E0E2CD-0859-CAA7-952E-E2EC7F660A4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1474" y="1409353"/>
            <a:ext cx="10869052" cy="4953694"/>
          </a:xfrm>
          <a:prstGeom prst="rect">
            <a:avLst/>
          </a:prstGeom>
        </p:spPr>
      </p:pic>
      <p:sp>
        <p:nvSpPr>
          <p:cNvPr id="7" name="TekstSylinder 6">
            <a:extLst>
              <a:ext uri="{FF2B5EF4-FFF2-40B4-BE49-F238E27FC236}">
                <a16:creationId xmlns:a16="http://schemas.microsoft.com/office/drawing/2014/main" id="{868F9A55-B06C-5946-B8C8-8D44735FFC0D}"/>
              </a:ext>
            </a:extLst>
          </p:cNvPr>
          <p:cNvSpPr txBox="1"/>
          <p:nvPr/>
        </p:nvSpPr>
        <p:spPr>
          <a:xfrm>
            <a:off x="3792324" y="310287"/>
            <a:ext cx="460735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b="1" dirty="0"/>
              <a:t>Pedagogisk bruk av skjerm i spisetiden </a:t>
            </a:r>
          </a:p>
        </p:txBody>
      </p:sp>
    </p:spTree>
    <p:extLst>
      <p:ext uri="{BB962C8B-B14F-4D97-AF65-F5344CB8AC3E}">
        <p14:creationId xmlns:p14="http://schemas.microsoft.com/office/powerpoint/2010/main" val="246177188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1" name="Rectangle 10">
            <a:extLst>
              <a:ext uri="{FF2B5EF4-FFF2-40B4-BE49-F238E27FC236}">
                <a16:creationId xmlns:a16="http://schemas.microsoft.com/office/drawing/2014/main" id="{D1D34770-47A8-402C-AF23-2B653F2D88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tel 1">
            <a:extLst>
              <a:ext uri="{FF2B5EF4-FFF2-40B4-BE49-F238E27FC236}">
                <a16:creationId xmlns:a16="http://schemas.microsoft.com/office/drawing/2014/main" id="{76AFF80D-EE51-0628-3F8E-AC1BD49A2B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6679" y="723898"/>
            <a:ext cx="6002110" cy="1495425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4000"/>
              <a:t>Foresattes perspektiver på skjermbruk i spisetiden 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97CC8B2E-0A21-54DF-5F80-63EA866C6092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836680" y="2405067"/>
            <a:ext cx="6002110" cy="3729034"/>
          </a:xfrm>
        </p:spPr>
        <p:txBody>
          <a:bodyPr vert="horz" lIns="91440" tIns="45720" rIns="91440" bIns="45720" rtlCol="0">
            <a:normAutofit/>
          </a:bodyPr>
          <a:lstStyle/>
          <a:p>
            <a:r>
              <a:rPr lang="en-US" sz="1600" b="1" dirty="0"/>
              <a:t>Skepsis </a:t>
            </a:r>
            <a:r>
              <a:rPr lang="en-US" sz="1600" b="1" dirty="0" err="1"/>
              <a:t>til</a:t>
            </a:r>
            <a:r>
              <a:rPr lang="en-US" sz="1600" b="1" dirty="0"/>
              <a:t> </a:t>
            </a:r>
            <a:r>
              <a:rPr lang="en-US" sz="1600" b="1" dirty="0" err="1"/>
              <a:t>skjermbruk</a:t>
            </a:r>
            <a:endParaRPr lang="en-US" sz="1600" b="1" dirty="0"/>
          </a:p>
          <a:p>
            <a:pPr lvl="1"/>
            <a:r>
              <a:rPr lang="en-US" sz="1600" dirty="0"/>
              <a:t>Tar </a:t>
            </a:r>
            <a:r>
              <a:rPr lang="en-US" sz="1600" dirty="0" err="1"/>
              <a:t>oppmerksomheten</a:t>
            </a:r>
            <a:r>
              <a:rPr lang="en-US" sz="1600" dirty="0"/>
              <a:t> bort </a:t>
            </a:r>
            <a:r>
              <a:rPr lang="en-US" sz="1600" dirty="0" err="1"/>
              <a:t>fra</a:t>
            </a:r>
            <a:r>
              <a:rPr lang="en-US" sz="1600" dirty="0"/>
              <a:t> </a:t>
            </a:r>
            <a:r>
              <a:rPr lang="en-US" sz="1600" dirty="0" err="1"/>
              <a:t>fellesskapet</a:t>
            </a:r>
            <a:r>
              <a:rPr lang="en-US" sz="1600" dirty="0"/>
              <a:t> og </a:t>
            </a:r>
            <a:r>
              <a:rPr lang="en-US" sz="1600" dirty="0" err="1"/>
              <a:t>reduserer</a:t>
            </a:r>
            <a:r>
              <a:rPr lang="en-US" sz="1600" dirty="0"/>
              <a:t> </a:t>
            </a:r>
            <a:r>
              <a:rPr lang="en-US" sz="1600" dirty="0" err="1"/>
              <a:t>deltakelsen</a:t>
            </a:r>
            <a:r>
              <a:rPr lang="en-US" sz="1600" dirty="0"/>
              <a:t> </a:t>
            </a:r>
            <a:r>
              <a:rPr lang="en-US" sz="1600" dirty="0" err="1"/>
              <a:t>rundt</a:t>
            </a:r>
            <a:r>
              <a:rPr lang="en-US" sz="1600" dirty="0"/>
              <a:t> </a:t>
            </a:r>
            <a:r>
              <a:rPr lang="en-US" sz="1600" dirty="0" err="1"/>
              <a:t>bordet</a:t>
            </a:r>
            <a:endParaRPr lang="en-US" sz="1600" dirty="0"/>
          </a:p>
          <a:p>
            <a:r>
              <a:rPr lang="en-US" sz="1600" b="1" dirty="0" err="1"/>
              <a:t>Forstyrrer</a:t>
            </a:r>
            <a:r>
              <a:rPr lang="en-US" sz="1600" b="1" dirty="0"/>
              <a:t> </a:t>
            </a:r>
            <a:r>
              <a:rPr lang="en-US" sz="1600" b="1" dirty="0" err="1"/>
              <a:t>måltidet</a:t>
            </a:r>
            <a:endParaRPr lang="en-US" sz="1600" b="1" dirty="0"/>
          </a:p>
          <a:p>
            <a:pPr lvl="1"/>
            <a:r>
              <a:rPr lang="en-US" sz="1600" dirty="0"/>
              <a:t>Barn </a:t>
            </a:r>
            <a:r>
              <a:rPr lang="en-US" sz="1600" dirty="0" err="1"/>
              <a:t>spiser</a:t>
            </a:r>
            <a:r>
              <a:rPr lang="en-US" sz="1600" dirty="0"/>
              <a:t> </a:t>
            </a:r>
            <a:r>
              <a:rPr lang="en-US" sz="1600" dirty="0" err="1"/>
              <a:t>dårligere</a:t>
            </a:r>
            <a:r>
              <a:rPr lang="en-US" sz="1600" dirty="0"/>
              <a:t> </a:t>
            </a:r>
            <a:r>
              <a:rPr lang="en-US" sz="1600" dirty="0" err="1"/>
              <a:t>eller</a:t>
            </a:r>
            <a:r>
              <a:rPr lang="en-US" sz="1600" dirty="0"/>
              <a:t> </a:t>
            </a:r>
            <a:r>
              <a:rPr lang="en-US" sz="1600" dirty="0" err="1"/>
              <a:t>saktere</a:t>
            </a:r>
            <a:r>
              <a:rPr lang="en-US" sz="1600" dirty="0"/>
              <a:t> </a:t>
            </a:r>
            <a:r>
              <a:rPr lang="en-US" sz="1600" dirty="0" err="1"/>
              <a:t>når</a:t>
            </a:r>
            <a:r>
              <a:rPr lang="en-US" sz="1600" dirty="0"/>
              <a:t> </a:t>
            </a:r>
            <a:r>
              <a:rPr lang="en-US" sz="1600" dirty="0" err="1"/>
              <a:t>skjerm</a:t>
            </a:r>
            <a:r>
              <a:rPr lang="en-US" sz="1600" dirty="0"/>
              <a:t> trekker </a:t>
            </a:r>
            <a:r>
              <a:rPr lang="en-US" sz="1600" dirty="0" err="1"/>
              <a:t>fokus</a:t>
            </a:r>
            <a:r>
              <a:rPr lang="en-US" sz="1600" dirty="0"/>
              <a:t> </a:t>
            </a:r>
            <a:r>
              <a:rPr lang="en-US" sz="1600" dirty="0" err="1"/>
              <a:t>vekk</a:t>
            </a:r>
            <a:r>
              <a:rPr lang="en-US" sz="1600" dirty="0"/>
              <a:t> </a:t>
            </a:r>
            <a:r>
              <a:rPr lang="en-US" sz="1600" dirty="0" err="1"/>
              <a:t>fra</a:t>
            </a:r>
            <a:r>
              <a:rPr lang="en-US" sz="1600" dirty="0"/>
              <a:t> </a:t>
            </a:r>
            <a:r>
              <a:rPr lang="en-US" sz="1600" dirty="0" err="1"/>
              <a:t>måltider</a:t>
            </a:r>
            <a:endParaRPr lang="en-US" sz="1600" dirty="0"/>
          </a:p>
          <a:p>
            <a:r>
              <a:rPr lang="en-US" sz="1600" b="1" dirty="0" err="1"/>
              <a:t>Uheldig</a:t>
            </a:r>
            <a:r>
              <a:rPr lang="en-US" sz="1600" b="1" dirty="0"/>
              <a:t> </a:t>
            </a:r>
            <a:r>
              <a:rPr lang="en-US" sz="1600" b="1" dirty="0" err="1"/>
              <a:t>innhold</a:t>
            </a:r>
            <a:r>
              <a:rPr lang="en-US" sz="1600" b="1" dirty="0"/>
              <a:t> og </a:t>
            </a:r>
            <a:r>
              <a:rPr lang="en-US" sz="1600" b="1" dirty="0" err="1"/>
              <a:t>belastning</a:t>
            </a:r>
            <a:r>
              <a:rPr lang="en-US" sz="1600" b="1" dirty="0"/>
              <a:t>	</a:t>
            </a:r>
          </a:p>
          <a:p>
            <a:pPr lvl="1"/>
            <a:r>
              <a:rPr lang="en-US" sz="1600" dirty="0" err="1"/>
              <a:t>Bekymring</a:t>
            </a:r>
            <a:r>
              <a:rPr lang="en-US" sz="1600" dirty="0"/>
              <a:t> for </a:t>
            </a:r>
            <a:r>
              <a:rPr lang="en-US" sz="1600" dirty="0" err="1"/>
              <a:t>nyhetsinnhold</a:t>
            </a:r>
            <a:r>
              <a:rPr lang="en-US" sz="1600" dirty="0"/>
              <a:t> som </a:t>
            </a:r>
            <a:r>
              <a:rPr lang="en-US" sz="1600" dirty="0" err="1"/>
              <a:t>ikke</a:t>
            </a:r>
            <a:r>
              <a:rPr lang="en-US" sz="1600" dirty="0"/>
              <a:t> passer </a:t>
            </a:r>
            <a:r>
              <a:rPr lang="en-US" sz="1600" dirty="0" err="1"/>
              <a:t>ved</a:t>
            </a:r>
            <a:r>
              <a:rPr lang="en-US" sz="1600" dirty="0"/>
              <a:t> </a:t>
            </a:r>
            <a:r>
              <a:rPr lang="en-US" sz="1600" dirty="0" err="1"/>
              <a:t>matbordet</a:t>
            </a:r>
            <a:r>
              <a:rPr lang="en-US" sz="1600" dirty="0"/>
              <a:t>, og </a:t>
            </a:r>
            <a:r>
              <a:rPr lang="en-US" sz="1600" dirty="0" err="1"/>
              <a:t>manglende</a:t>
            </a:r>
            <a:r>
              <a:rPr lang="en-US" sz="1600" dirty="0"/>
              <a:t> </a:t>
            </a:r>
            <a:r>
              <a:rPr lang="en-US" sz="1600" dirty="0" err="1"/>
              <a:t>støtte</a:t>
            </a:r>
            <a:r>
              <a:rPr lang="en-US" sz="1600" dirty="0"/>
              <a:t> </a:t>
            </a:r>
            <a:r>
              <a:rPr lang="en-US" sz="1600" dirty="0" err="1"/>
              <a:t>til</a:t>
            </a:r>
            <a:r>
              <a:rPr lang="en-US" sz="1600" dirty="0"/>
              <a:t> å </a:t>
            </a:r>
            <a:r>
              <a:rPr lang="en-US" sz="1600" dirty="0" err="1"/>
              <a:t>bearbeide</a:t>
            </a:r>
            <a:r>
              <a:rPr lang="en-US" sz="1600" dirty="0"/>
              <a:t> </a:t>
            </a:r>
            <a:r>
              <a:rPr lang="en-US" sz="1600" dirty="0" err="1"/>
              <a:t>inntrykkene</a:t>
            </a:r>
            <a:endParaRPr lang="en-US" sz="1600" dirty="0"/>
          </a:p>
          <a:p>
            <a:r>
              <a:rPr lang="en-US" sz="1600" b="1" dirty="0"/>
              <a:t>Ønske om </a:t>
            </a:r>
            <a:r>
              <a:rPr lang="en-US" sz="1600" b="1" dirty="0" err="1"/>
              <a:t>skjermfri</a:t>
            </a:r>
            <a:r>
              <a:rPr lang="en-US" sz="1600" b="1" dirty="0"/>
              <a:t> </a:t>
            </a:r>
            <a:r>
              <a:rPr lang="en-US" sz="1600" b="1" dirty="0" err="1"/>
              <a:t>spisetid</a:t>
            </a:r>
            <a:r>
              <a:rPr lang="en-US" sz="1600" b="1" dirty="0"/>
              <a:t> </a:t>
            </a:r>
          </a:p>
          <a:p>
            <a:pPr lvl="1"/>
            <a:r>
              <a:rPr lang="en-US" sz="1600" dirty="0" err="1"/>
              <a:t>Forslag</a:t>
            </a:r>
            <a:r>
              <a:rPr lang="en-US" sz="1600" dirty="0"/>
              <a:t> om </a:t>
            </a:r>
            <a:r>
              <a:rPr lang="en-US" sz="1600" dirty="0" err="1"/>
              <a:t>skjermfrie</a:t>
            </a:r>
            <a:r>
              <a:rPr lang="en-US" sz="1600" dirty="0"/>
              <a:t> </a:t>
            </a:r>
            <a:r>
              <a:rPr lang="en-US" sz="1600" dirty="0" err="1"/>
              <a:t>alternativer</a:t>
            </a:r>
            <a:r>
              <a:rPr lang="en-US" sz="1600" dirty="0"/>
              <a:t> som </a:t>
            </a:r>
            <a:r>
              <a:rPr lang="en-US" sz="1600" dirty="0" err="1"/>
              <a:t>høylesning</a:t>
            </a:r>
            <a:r>
              <a:rPr lang="en-US" sz="1600" dirty="0"/>
              <a:t>, </a:t>
            </a:r>
            <a:r>
              <a:rPr lang="en-US" sz="1600" dirty="0" err="1"/>
              <a:t>lydbok</a:t>
            </a:r>
            <a:r>
              <a:rPr lang="en-US" sz="1600" dirty="0"/>
              <a:t> </a:t>
            </a:r>
            <a:r>
              <a:rPr lang="en-US" sz="1600" dirty="0" err="1"/>
              <a:t>eller</a:t>
            </a:r>
            <a:r>
              <a:rPr lang="en-US" sz="1600" dirty="0"/>
              <a:t> </a:t>
            </a:r>
            <a:r>
              <a:rPr lang="en-US" sz="1600" dirty="0" err="1"/>
              <a:t>enkle</a:t>
            </a:r>
            <a:r>
              <a:rPr lang="en-US" sz="1600" dirty="0"/>
              <a:t> </a:t>
            </a:r>
            <a:r>
              <a:rPr lang="en-US" sz="1600" dirty="0" err="1"/>
              <a:t>sosiale</a:t>
            </a:r>
            <a:r>
              <a:rPr lang="en-US" sz="1600" dirty="0"/>
              <a:t> </a:t>
            </a:r>
            <a:r>
              <a:rPr lang="en-US" sz="1600" dirty="0" err="1"/>
              <a:t>aktiviteter</a:t>
            </a:r>
            <a:endParaRPr lang="en-US" sz="1600" dirty="0"/>
          </a:p>
          <a:p>
            <a:pPr marL="457200" lvl="1"/>
            <a:endParaRPr lang="en-US" sz="1600" dirty="0"/>
          </a:p>
        </p:txBody>
      </p:sp>
      <p:pic>
        <p:nvPicPr>
          <p:cNvPr id="6" name="Plassholder for bilde 5" descr="Elever i klasserommet sitter individuelt ved enkeltbord, med vesker på gulvet, lesing og skriving på papirark">
            <a:extLst>
              <a:ext uri="{FF2B5EF4-FFF2-40B4-BE49-F238E27FC236}">
                <a16:creationId xmlns:a16="http://schemas.microsoft.com/office/drawing/2014/main" id="{07FC9B80-2618-D4AD-1592-6CEBE8121B3D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520" r="21885" b="-1"/>
          <a:stretch>
            <a:fillRect/>
          </a:stretch>
        </p:blipFill>
        <p:spPr>
          <a:xfrm>
            <a:off x="7199440" y="10"/>
            <a:ext cx="4992560" cy="6857990"/>
          </a:xfrm>
          <a:prstGeom prst="rect">
            <a:avLst/>
          </a:prstGeom>
          <a:effectLst/>
        </p:spPr>
      </p:pic>
    </p:spTree>
    <p:extLst>
      <p:ext uri="{BB962C8B-B14F-4D97-AF65-F5344CB8AC3E}">
        <p14:creationId xmlns:p14="http://schemas.microsoft.com/office/powerpoint/2010/main" val="236333669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107D79F-E71C-C4C2-6C4B-1A0F9A70FD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20">
            <a:extLst>
              <a:ext uri="{FF2B5EF4-FFF2-40B4-BE49-F238E27FC236}">
                <a16:creationId xmlns:a16="http://schemas.microsoft.com/office/drawing/2014/main" id="{8A95209C-5275-4E15-8EA7-7F42980ABF2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Bilde 3" descr="Lang eksponering av lys på farten mellom fjell og storbyhorison kvelds himmel">
            <a:extLst>
              <a:ext uri="{FF2B5EF4-FFF2-40B4-BE49-F238E27FC236}">
                <a16:creationId xmlns:a16="http://schemas.microsoft.com/office/drawing/2014/main" id="{3D3CE6D3-9F4C-C3AC-9113-CCDBD0C51533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709" r="-1" b="-1"/>
          <a:stretch>
            <a:fillRect/>
          </a:stretch>
        </p:blipFill>
        <p:spPr>
          <a:xfrm>
            <a:off x="20" y="10"/>
            <a:ext cx="12188931" cy="6857990"/>
          </a:xfrm>
          <a:prstGeom prst="rect">
            <a:avLst/>
          </a:prstGeom>
        </p:spPr>
      </p:pic>
      <p:sp>
        <p:nvSpPr>
          <p:cNvPr id="2" name="Tittel 1">
            <a:extLst>
              <a:ext uri="{FF2B5EF4-FFF2-40B4-BE49-F238E27FC236}">
                <a16:creationId xmlns:a16="http://schemas.microsoft.com/office/drawing/2014/main" id="{DE62FA98-EEFC-3B3E-14DB-BC042427AD4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7048" y="1124712"/>
            <a:ext cx="9144000" cy="3063240"/>
          </a:xfrm>
        </p:spPr>
        <p:txBody>
          <a:bodyPr>
            <a:normAutofit/>
          </a:bodyPr>
          <a:lstStyle/>
          <a:p>
            <a:r>
              <a:rPr lang="nb-NO" sz="6600" dirty="0">
                <a:solidFill>
                  <a:schemeClr val="bg1"/>
                </a:solidFill>
              </a:rPr>
              <a:t>Oppsummering og veien videre</a:t>
            </a:r>
          </a:p>
        </p:txBody>
      </p:sp>
      <p:sp>
        <p:nvSpPr>
          <p:cNvPr id="23" name="sketchy box">
            <a:extLst>
              <a:ext uri="{FF2B5EF4-FFF2-40B4-BE49-F238E27FC236}">
                <a16:creationId xmlns:a16="http://schemas.microsoft.com/office/drawing/2014/main" id="{4F2ED431-E304-4FF0-9F4E-032783C9D61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838200" y="720953"/>
            <a:ext cx="10515600" cy="5416094"/>
          </a:xfrm>
          <a:custGeom>
            <a:avLst/>
            <a:gdLst>
              <a:gd name="connsiteX0" fmla="*/ 0 w 10515600"/>
              <a:gd name="connsiteY0" fmla="*/ 0 h 5416094"/>
              <a:gd name="connsiteX1" fmla="*/ 552069 w 10515600"/>
              <a:gd name="connsiteY1" fmla="*/ 0 h 5416094"/>
              <a:gd name="connsiteX2" fmla="*/ 893826 w 10515600"/>
              <a:gd name="connsiteY2" fmla="*/ 0 h 5416094"/>
              <a:gd name="connsiteX3" fmla="*/ 1761363 w 10515600"/>
              <a:gd name="connsiteY3" fmla="*/ 0 h 5416094"/>
              <a:gd name="connsiteX4" fmla="*/ 2313432 w 10515600"/>
              <a:gd name="connsiteY4" fmla="*/ 0 h 5416094"/>
              <a:gd name="connsiteX5" fmla="*/ 2865501 w 10515600"/>
              <a:gd name="connsiteY5" fmla="*/ 0 h 5416094"/>
              <a:gd name="connsiteX6" fmla="*/ 3733038 w 10515600"/>
              <a:gd name="connsiteY6" fmla="*/ 0 h 5416094"/>
              <a:gd name="connsiteX7" fmla="*/ 4179951 w 10515600"/>
              <a:gd name="connsiteY7" fmla="*/ 0 h 5416094"/>
              <a:gd name="connsiteX8" fmla="*/ 5047488 w 10515600"/>
              <a:gd name="connsiteY8" fmla="*/ 0 h 5416094"/>
              <a:gd name="connsiteX9" fmla="*/ 5915025 w 10515600"/>
              <a:gd name="connsiteY9" fmla="*/ 0 h 5416094"/>
              <a:gd name="connsiteX10" fmla="*/ 6572250 w 10515600"/>
              <a:gd name="connsiteY10" fmla="*/ 0 h 5416094"/>
              <a:gd name="connsiteX11" fmla="*/ 7439787 w 10515600"/>
              <a:gd name="connsiteY11" fmla="*/ 0 h 5416094"/>
              <a:gd name="connsiteX12" fmla="*/ 7991856 w 10515600"/>
              <a:gd name="connsiteY12" fmla="*/ 0 h 5416094"/>
              <a:gd name="connsiteX13" fmla="*/ 8543925 w 10515600"/>
              <a:gd name="connsiteY13" fmla="*/ 0 h 5416094"/>
              <a:gd name="connsiteX14" fmla="*/ 9306306 w 10515600"/>
              <a:gd name="connsiteY14" fmla="*/ 0 h 5416094"/>
              <a:gd name="connsiteX15" fmla="*/ 9858375 w 10515600"/>
              <a:gd name="connsiteY15" fmla="*/ 0 h 5416094"/>
              <a:gd name="connsiteX16" fmla="*/ 10515600 w 10515600"/>
              <a:gd name="connsiteY16" fmla="*/ 0 h 5416094"/>
              <a:gd name="connsiteX17" fmla="*/ 10515600 w 10515600"/>
              <a:gd name="connsiteY17" fmla="*/ 785334 h 5416094"/>
              <a:gd name="connsiteX18" fmla="*/ 10515600 w 10515600"/>
              <a:gd name="connsiteY18" fmla="*/ 1516506 h 5416094"/>
              <a:gd name="connsiteX19" fmla="*/ 10515600 w 10515600"/>
              <a:gd name="connsiteY19" fmla="*/ 2247679 h 5416094"/>
              <a:gd name="connsiteX20" fmla="*/ 10515600 w 10515600"/>
              <a:gd name="connsiteY20" fmla="*/ 2762208 h 5416094"/>
              <a:gd name="connsiteX21" fmla="*/ 10515600 w 10515600"/>
              <a:gd name="connsiteY21" fmla="*/ 3330898 h 5416094"/>
              <a:gd name="connsiteX22" fmla="*/ 10515600 w 10515600"/>
              <a:gd name="connsiteY22" fmla="*/ 4062071 h 5416094"/>
              <a:gd name="connsiteX23" fmla="*/ 10515600 w 10515600"/>
              <a:gd name="connsiteY23" fmla="*/ 4684921 h 5416094"/>
              <a:gd name="connsiteX24" fmla="*/ 10515600 w 10515600"/>
              <a:gd name="connsiteY24" fmla="*/ 5416094 h 5416094"/>
              <a:gd name="connsiteX25" fmla="*/ 9753219 w 10515600"/>
              <a:gd name="connsiteY25" fmla="*/ 5416094 h 5416094"/>
              <a:gd name="connsiteX26" fmla="*/ 9411462 w 10515600"/>
              <a:gd name="connsiteY26" fmla="*/ 5416094 h 5416094"/>
              <a:gd name="connsiteX27" fmla="*/ 8754237 w 10515600"/>
              <a:gd name="connsiteY27" fmla="*/ 5416094 h 5416094"/>
              <a:gd name="connsiteX28" fmla="*/ 8307324 w 10515600"/>
              <a:gd name="connsiteY28" fmla="*/ 5416094 h 5416094"/>
              <a:gd name="connsiteX29" fmla="*/ 7544943 w 10515600"/>
              <a:gd name="connsiteY29" fmla="*/ 5416094 h 5416094"/>
              <a:gd name="connsiteX30" fmla="*/ 7098030 w 10515600"/>
              <a:gd name="connsiteY30" fmla="*/ 5416094 h 5416094"/>
              <a:gd name="connsiteX31" fmla="*/ 6335649 w 10515600"/>
              <a:gd name="connsiteY31" fmla="*/ 5416094 h 5416094"/>
              <a:gd name="connsiteX32" fmla="*/ 5993892 w 10515600"/>
              <a:gd name="connsiteY32" fmla="*/ 5416094 h 5416094"/>
              <a:gd name="connsiteX33" fmla="*/ 5231511 w 10515600"/>
              <a:gd name="connsiteY33" fmla="*/ 5416094 h 5416094"/>
              <a:gd name="connsiteX34" fmla="*/ 4784598 w 10515600"/>
              <a:gd name="connsiteY34" fmla="*/ 5416094 h 5416094"/>
              <a:gd name="connsiteX35" fmla="*/ 4442841 w 10515600"/>
              <a:gd name="connsiteY35" fmla="*/ 5416094 h 5416094"/>
              <a:gd name="connsiteX36" fmla="*/ 3995928 w 10515600"/>
              <a:gd name="connsiteY36" fmla="*/ 5416094 h 5416094"/>
              <a:gd name="connsiteX37" fmla="*/ 3233547 w 10515600"/>
              <a:gd name="connsiteY37" fmla="*/ 5416094 h 5416094"/>
              <a:gd name="connsiteX38" fmla="*/ 2786634 w 10515600"/>
              <a:gd name="connsiteY38" fmla="*/ 5416094 h 5416094"/>
              <a:gd name="connsiteX39" fmla="*/ 2444877 w 10515600"/>
              <a:gd name="connsiteY39" fmla="*/ 5416094 h 5416094"/>
              <a:gd name="connsiteX40" fmla="*/ 1997964 w 10515600"/>
              <a:gd name="connsiteY40" fmla="*/ 5416094 h 5416094"/>
              <a:gd name="connsiteX41" fmla="*/ 1445895 w 10515600"/>
              <a:gd name="connsiteY41" fmla="*/ 5416094 h 5416094"/>
              <a:gd name="connsiteX42" fmla="*/ 788670 w 10515600"/>
              <a:gd name="connsiteY42" fmla="*/ 5416094 h 5416094"/>
              <a:gd name="connsiteX43" fmla="*/ 0 w 10515600"/>
              <a:gd name="connsiteY43" fmla="*/ 5416094 h 5416094"/>
              <a:gd name="connsiteX44" fmla="*/ 0 w 10515600"/>
              <a:gd name="connsiteY44" fmla="*/ 4630760 h 5416094"/>
              <a:gd name="connsiteX45" fmla="*/ 0 w 10515600"/>
              <a:gd name="connsiteY45" fmla="*/ 3953749 h 5416094"/>
              <a:gd name="connsiteX46" fmla="*/ 0 w 10515600"/>
              <a:gd name="connsiteY46" fmla="*/ 3276737 h 5416094"/>
              <a:gd name="connsiteX47" fmla="*/ 0 w 10515600"/>
              <a:gd name="connsiteY47" fmla="*/ 2599725 h 5416094"/>
              <a:gd name="connsiteX48" fmla="*/ 0 w 10515600"/>
              <a:gd name="connsiteY48" fmla="*/ 1922713 h 5416094"/>
              <a:gd name="connsiteX49" fmla="*/ 0 w 10515600"/>
              <a:gd name="connsiteY49" fmla="*/ 1299863 h 5416094"/>
              <a:gd name="connsiteX50" fmla="*/ 0 w 10515600"/>
              <a:gd name="connsiteY50" fmla="*/ 0 h 54160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</a:cxnLst>
            <a:rect l="l" t="t" r="r" b="b"/>
            <a:pathLst>
              <a:path w="10515600" h="5416094" extrusionOk="0">
                <a:moveTo>
                  <a:pt x="0" y="0"/>
                </a:moveTo>
                <a:cubicBezTo>
                  <a:pt x="230793" y="14353"/>
                  <a:pt x="332416" y="21392"/>
                  <a:pt x="552069" y="0"/>
                </a:cubicBezTo>
                <a:cubicBezTo>
                  <a:pt x="771722" y="-21392"/>
                  <a:pt x="761737" y="-14337"/>
                  <a:pt x="893826" y="0"/>
                </a:cubicBezTo>
                <a:cubicBezTo>
                  <a:pt x="1025915" y="14337"/>
                  <a:pt x="1441584" y="-15498"/>
                  <a:pt x="1761363" y="0"/>
                </a:cubicBezTo>
                <a:cubicBezTo>
                  <a:pt x="2081142" y="15498"/>
                  <a:pt x="2111503" y="7278"/>
                  <a:pt x="2313432" y="0"/>
                </a:cubicBezTo>
                <a:cubicBezTo>
                  <a:pt x="2515361" y="-7278"/>
                  <a:pt x="2743584" y="-17845"/>
                  <a:pt x="2865501" y="0"/>
                </a:cubicBezTo>
                <a:cubicBezTo>
                  <a:pt x="2987418" y="17845"/>
                  <a:pt x="3345183" y="8208"/>
                  <a:pt x="3733038" y="0"/>
                </a:cubicBezTo>
                <a:cubicBezTo>
                  <a:pt x="4120893" y="-8208"/>
                  <a:pt x="4009066" y="-3159"/>
                  <a:pt x="4179951" y="0"/>
                </a:cubicBezTo>
                <a:cubicBezTo>
                  <a:pt x="4350836" y="3159"/>
                  <a:pt x="4735020" y="17517"/>
                  <a:pt x="5047488" y="0"/>
                </a:cubicBezTo>
                <a:cubicBezTo>
                  <a:pt x="5359956" y="-17517"/>
                  <a:pt x="5662148" y="-17777"/>
                  <a:pt x="5915025" y="0"/>
                </a:cubicBezTo>
                <a:cubicBezTo>
                  <a:pt x="6167902" y="17777"/>
                  <a:pt x="6308797" y="30350"/>
                  <a:pt x="6572250" y="0"/>
                </a:cubicBezTo>
                <a:cubicBezTo>
                  <a:pt x="6835703" y="-30350"/>
                  <a:pt x="7107419" y="-9627"/>
                  <a:pt x="7439787" y="0"/>
                </a:cubicBezTo>
                <a:cubicBezTo>
                  <a:pt x="7772155" y="9627"/>
                  <a:pt x="7844034" y="-9098"/>
                  <a:pt x="7991856" y="0"/>
                </a:cubicBezTo>
                <a:cubicBezTo>
                  <a:pt x="8139678" y="9098"/>
                  <a:pt x="8289889" y="-20239"/>
                  <a:pt x="8543925" y="0"/>
                </a:cubicBezTo>
                <a:cubicBezTo>
                  <a:pt x="8797961" y="20239"/>
                  <a:pt x="8994198" y="29575"/>
                  <a:pt x="9306306" y="0"/>
                </a:cubicBezTo>
                <a:cubicBezTo>
                  <a:pt x="9618414" y="-29575"/>
                  <a:pt x="9739118" y="-23835"/>
                  <a:pt x="9858375" y="0"/>
                </a:cubicBezTo>
                <a:cubicBezTo>
                  <a:pt x="9977632" y="23835"/>
                  <a:pt x="10370488" y="-4069"/>
                  <a:pt x="10515600" y="0"/>
                </a:cubicBezTo>
                <a:cubicBezTo>
                  <a:pt x="10524919" y="196329"/>
                  <a:pt x="10549062" y="488432"/>
                  <a:pt x="10515600" y="785334"/>
                </a:cubicBezTo>
                <a:cubicBezTo>
                  <a:pt x="10482138" y="1082236"/>
                  <a:pt x="10536385" y="1323726"/>
                  <a:pt x="10515600" y="1516506"/>
                </a:cubicBezTo>
                <a:cubicBezTo>
                  <a:pt x="10494815" y="1709286"/>
                  <a:pt x="10546328" y="2097632"/>
                  <a:pt x="10515600" y="2247679"/>
                </a:cubicBezTo>
                <a:cubicBezTo>
                  <a:pt x="10484872" y="2397726"/>
                  <a:pt x="10491771" y="2577292"/>
                  <a:pt x="10515600" y="2762208"/>
                </a:cubicBezTo>
                <a:cubicBezTo>
                  <a:pt x="10539429" y="2947124"/>
                  <a:pt x="10511007" y="3105736"/>
                  <a:pt x="10515600" y="3330898"/>
                </a:cubicBezTo>
                <a:cubicBezTo>
                  <a:pt x="10520194" y="3556060"/>
                  <a:pt x="10497393" y="3882611"/>
                  <a:pt x="10515600" y="4062071"/>
                </a:cubicBezTo>
                <a:cubicBezTo>
                  <a:pt x="10533807" y="4241531"/>
                  <a:pt x="10544791" y="4505155"/>
                  <a:pt x="10515600" y="4684921"/>
                </a:cubicBezTo>
                <a:cubicBezTo>
                  <a:pt x="10486410" y="4864687"/>
                  <a:pt x="10497356" y="5246484"/>
                  <a:pt x="10515600" y="5416094"/>
                </a:cubicBezTo>
                <a:cubicBezTo>
                  <a:pt x="10245623" y="5445692"/>
                  <a:pt x="10029676" y="5415505"/>
                  <a:pt x="9753219" y="5416094"/>
                </a:cubicBezTo>
                <a:cubicBezTo>
                  <a:pt x="9476762" y="5416683"/>
                  <a:pt x="9553148" y="5422760"/>
                  <a:pt x="9411462" y="5416094"/>
                </a:cubicBezTo>
                <a:cubicBezTo>
                  <a:pt x="9269776" y="5409428"/>
                  <a:pt x="8927709" y="5385012"/>
                  <a:pt x="8754237" y="5416094"/>
                </a:cubicBezTo>
                <a:cubicBezTo>
                  <a:pt x="8580766" y="5447176"/>
                  <a:pt x="8413264" y="5410024"/>
                  <a:pt x="8307324" y="5416094"/>
                </a:cubicBezTo>
                <a:cubicBezTo>
                  <a:pt x="8201384" y="5422164"/>
                  <a:pt x="7912690" y="5421686"/>
                  <a:pt x="7544943" y="5416094"/>
                </a:cubicBezTo>
                <a:cubicBezTo>
                  <a:pt x="7177196" y="5410502"/>
                  <a:pt x="7304235" y="5418502"/>
                  <a:pt x="7098030" y="5416094"/>
                </a:cubicBezTo>
                <a:cubicBezTo>
                  <a:pt x="6891825" y="5413686"/>
                  <a:pt x="6541479" y="5434609"/>
                  <a:pt x="6335649" y="5416094"/>
                </a:cubicBezTo>
                <a:cubicBezTo>
                  <a:pt x="6129819" y="5397579"/>
                  <a:pt x="6106541" y="5402791"/>
                  <a:pt x="5993892" y="5416094"/>
                </a:cubicBezTo>
                <a:cubicBezTo>
                  <a:pt x="5881243" y="5429397"/>
                  <a:pt x="5545248" y="5437743"/>
                  <a:pt x="5231511" y="5416094"/>
                </a:cubicBezTo>
                <a:cubicBezTo>
                  <a:pt x="4917774" y="5394445"/>
                  <a:pt x="4963237" y="5426599"/>
                  <a:pt x="4784598" y="5416094"/>
                </a:cubicBezTo>
                <a:cubicBezTo>
                  <a:pt x="4605959" y="5405589"/>
                  <a:pt x="4605904" y="5406658"/>
                  <a:pt x="4442841" y="5416094"/>
                </a:cubicBezTo>
                <a:cubicBezTo>
                  <a:pt x="4279778" y="5425530"/>
                  <a:pt x="4177180" y="5426138"/>
                  <a:pt x="3995928" y="5416094"/>
                </a:cubicBezTo>
                <a:cubicBezTo>
                  <a:pt x="3814676" y="5406050"/>
                  <a:pt x="3516440" y="5429234"/>
                  <a:pt x="3233547" y="5416094"/>
                </a:cubicBezTo>
                <a:cubicBezTo>
                  <a:pt x="2950654" y="5402954"/>
                  <a:pt x="2884354" y="5436103"/>
                  <a:pt x="2786634" y="5416094"/>
                </a:cubicBezTo>
                <a:cubicBezTo>
                  <a:pt x="2688914" y="5396085"/>
                  <a:pt x="2522958" y="5423232"/>
                  <a:pt x="2444877" y="5416094"/>
                </a:cubicBezTo>
                <a:cubicBezTo>
                  <a:pt x="2366796" y="5408956"/>
                  <a:pt x="2104768" y="5395479"/>
                  <a:pt x="1997964" y="5416094"/>
                </a:cubicBezTo>
                <a:cubicBezTo>
                  <a:pt x="1891160" y="5436709"/>
                  <a:pt x="1573016" y="5412376"/>
                  <a:pt x="1445895" y="5416094"/>
                </a:cubicBezTo>
                <a:cubicBezTo>
                  <a:pt x="1318774" y="5419812"/>
                  <a:pt x="986443" y="5400529"/>
                  <a:pt x="788670" y="5416094"/>
                </a:cubicBezTo>
                <a:cubicBezTo>
                  <a:pt x="590897" y="5431659"/>
                  <a:pt x="363709" y="5381266"/>
                  <a:pt x="0" y="5416094"/>
                </a:cubicBezTo>
                <a:cubicBezTo>
                  <a:pt x="-22973" y="5218643"/>
                  <a:pt x="-26699" y="5010779"/>
                  <a:pt x="0" y="4630760"/>
                </a:cubicBezTo>
                <a:cubicBezTo>
                  <a:pt x="26699" y="4250741"/>
                  <a:pt x="-15389" y="4196664"/>
                  <a:pt x="0" y="3953749"/>
                </a:cubicBezTo>
                <a:cubicBezTo>
                  <a:pt x="15389" y="3710834"/>
                  <a:pt x="468" y="3611311"/>
                  <a:pt x="0" y="3276737"/>
                </a:cubicBezTo>
                <a:cubicBezTo>
                  <a:pt x="-468" y="2942163"/>
                  <a:pt x="15360" y="2781998"/>
                  <a:pt x="0" y="2599725"/>
                </a:cubicBezTo>
                <a:cubicBezTo>
                  <a:pt x="-15360" y="2417452"/>
                  <a:pt x="14816" y="2100232"/>
                  <a:pt x="0" y="1922713"/>
                </a:cubicBezTo>
                <a:cubicBezTo>
                  <a:pt x="-14816" y="1745194"/>
                  <a:pt x="-24648" y="1604167"/>
                  <a:pt x="0" y="1299863"/>
                </a:cubicBezTo>
                <a:cubicBezTo>
                  <a:pt x="24648" y="995559"/>
                  <a:pt x="2182" y="279525"/>
                  <a:pt x="0" y="0"/>
                </a:cubicBezTo>
                <a:close/>
              </a:path>
            </a:pathLst>
          </a:custGeom>
          <a:noFill/>
          <a:ln w="47625" cap="rnd">
            <a:solidFill>
              <a:schemeClr val="bg1">
                <a:alpha val="75000"/>
              </a:schemeClr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sketchy line">
            <a:extLst>
              <a:ext uri="{FF2B5EF4-FFF2-40B4-BE49-F238E27FC236}">
                <a16:creationId xmlns:a16="http://schemas.microsoft.com/office/drawing/2014/main" id="{4E87FCFB-2CCE-460D-B3DD-557C8BD1B94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974206" y="4419423"/>
            <a:ext cx="4243589" cy="18288"/>
          </a:xfrm>
          <a:custGeom>
            <a:avLst/>
            <a:gdLst>
              <a:gd name="connsiteX0" fmla="*/ 0 w 4243589"/>
              <a:gd name="connsiteY0" fmla="*/ 0 h 18288"/>
              <a:gd name="connsiteX1" fmla="*/ 563791 w 4243589"/>
              <a:gd name="connsiteY1" fmla="*/ 0 h 18288"/>
              <a:gd name="connsiteX2" fmla="*/ 1042710 w 4243589"/>
              <a:gd name="connsiteY2" fmla="*/ 0 h 18288"/>
              <a:gd name="connsiteX3" fmla="*/ 1564066 w 4243589"/>
              <a:gd name="connsiteY3" fmla="*/ 0 h 18288"/>
              <a:gd name="connsiteX4" fmla="*/ 2212729 w 4243589"/>
              <a:gd name="connsiteY4" fmla="*/ 0 h 18288"/>
              <a:gd name="connsiteX5" fmla="*/ 2776520 w 4243589"/>
              <a:gd name="connsiteY5" fmla="*/ 0 h 18288"/>
              <a:gd name="connsiteX6" fmla="*/ 3297875 w 4243589"/>
              <a:gd name="connsiteY6" fmla="*/ 0 h 18288"/>
              <a:gd name="connsiteX7" fmla="*/ 4243589 w 4243589"/>
              <a:gd name="connsiteY7" fmla="*/ 0 h 18288"/>
              <a:gd name="connsiteX8" fmla="*/ 4243589 w 4243589"/>
              <a:gd name="connsiteY8" fmla="*/ 18288 h 18288"/>
              <a:gd name="connsiteX9" fmla="*/ 3637362 w 4243589"/>
              <a:gd name="connsiteY9" fmla="*/ 18288 h 18288"/>
              <a:gd name="connsiteX10" fmla="*/ 3116007 w 4243589"/>
              <a:gd name="connsiteY10" fmla="*/ 18288 h 18288"/>
              <a:gd name="connsiteX11" fmla="*/ 2424908 w 4243589"/>
              <a:gd name="connsiteY11" fmla="*/ 18288 h 18288"/>
              <a:gd name="connsiteX12" fmla="*/ 1861117 w 4243589"/>
              <a:gd name="connsiteY12" fmla="*/ 18288 h 18288"/>
              <a:gd name="connsiteX13" fmla="*/ 1382198 w 4243589"/>
              <a:gd name="connsiteY13" fmla="*/ 18288 h 18288"/>
              <a:gd name="connsiteX14" fmla="*/ 733535 w 4243589"/>
              <a:gd name="connsiteY14" fmla="*/ 18288 h 18288"/>
              <a:gd name="connsiteX15" fmla="*/ 0 w 4243589"/>
              <a:gd name="connsiteY15" fmla="*/ 18288 h 18288"/>
              <a:gd name="connsiteX16" fmla="*/ 0 w 4243589"/>
              <a:gd name="connsiteY16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243589" h="18288" fill="none" extrusionOk="0">
                <a:moveTo>
                  <a:pt x="0" y="0"/>
                </a:moveTo>
                <a:cubicBezTo>
                  <a:pt x="157351" y="-15653"/>
                  <a:pt x="378877" y="-5828"/>
                  <a:pt x="563791" y="0"/>
                </a:cubicBezTo>
                <a:cubicBezTo>
                  <a:pt x="748705" y="5828"/>
                  <a:pt x="905659" y="-5525"/>
                  <a:pt x="1042710" y="0"/>
                </a:cubicBezTo>
                <a:cubicBezTo>
                  <a:pt x="1179761" y="5525"/>
                  <a:pt x="1356845" y="-21288"/>
                  <a:pt x="1564066" y="0"/>
                </a:cubicBezTo>
                <a:cubicBezTo>
                  <a:pt x="1771287" y="21288"/>
                  <a:pt x="1912099" y="25135"/>
                  <a:pt x="2212729" y="0"/>
                </a:cubicBezTo>
                <a:cubicBezTo>
                  <a:pt x="2513359" y="-25135"/>
                  <a:pt x="2514918" y="-27119"/>
                  <a:pt x="2776520" y="0"/>
                </a:cubicBezTo>
                <a:cubicBezTo>
                  <a:pt x="3038122" y="27119"/>
                  <a:pt x="3178771" y="18116"/>
                  <a:pt x="3297875" y="0"/>
                </a:cubicBezTo>
                <a:cubicBezTo>
                  <a:pt x="3416980" y="-18116"/>
                  <a:pt x="4012240" y="-40869"/>
                  <a:pt x="4243589" y="0"/>
                </a:cubicBezTo>
                <a:cubicBezTo>
                  <a:pt x="4243987" y="7429"/>
                  <a:pt x="4243569" y="10822"/>
                  <a:pt x="4243589" y="18288"/>
                </a:cubicBezTo>
                <a:cubicBezTo>
                  <a:pt x="4112949" y="-2855"/>
                  <a:pt x="3928037" y="1831"/>
                  <a:pt x="3637362" y="18288"/>
                </a:cubicBezTo>
                <a:cubicBezTo>
                  <a:pt x="3346687" y="34745"/>
                  <a:pt x="3254446" y="26669"/>
                  <a:pt x="3116007" y="18288"/>
                </a:cubicBezTo>
                <a:cubicBezTo>
                  <a:pt x="2977569" y="9907"/>
                  <a:pt x="2620228" y="28873"/>
                  <a:pt x="2424908" y="18288"/>
                </a:cubicBezTo>
                <a:cubicBezTo>
                  <a:pt x="2229588" y="7703"/>
                  <a:pt x="2088287" y="-3854"/>
                  <a:pt x="1861117" y="18288"/>
                </a:cubicBezTo>
                <a:cubicBezTo>
                  <a:pt x="1633947" y="40430"/>
                  <a:pt x="1502447" y="-871"/>
                  <a:pt x="1382198" y="18288"/>
                </a:cubicBezTo>
                <a:cubicBezTo>
                  <a:pt x="1261949" y="37447"/>
                  <a:pt x="1045440" y="28353"/>
                  <a:pt x="733535" y="18288"/>
                </a:cubicBezTo>
                <a:cubicBezTo>
                  <a:pt x="421630" y="8223"/>
                  <a:pt x="341257" y="-18359"/>
                  <a:pt x="0" y="18288"/>
                </a:cubicBezTo>
                <a:cubicBezTo>
                  <a:pt x="-591" y="13205"/>
                  <a:pt x="-663" y="6329"/>
                  <a:pt x="0" y="0"/>
                </a:cubicBezTo>
                <a:close/>
              </a:path>
              <a:path w="4243589" h="18288" stroke="0" extrusionOk="0">
                <a:moveTo>
                  <a:pt x="0" y="0"/>
                </a:moveTo>
                <a:cubicBezTo>
                  <a:pt x="128164" y="17204"/>
                  <a:pt x="312653" y="1129"/>
                  <a:pt x="563791" y="0"/>
                </a:cubicBezTo>
                <a:cubicBezTo>
                  <a:pt x="814929" y="-1129"/>
                  <a:pt x="837271" y="8503"/>
                  <a:pt x="1042710" y="0"/>
                </a:cubicBezTo>
                <a:cubicBezTo>
                  <a:pt x="1248149" y="-8503"/>
                  <a:pt x="1588432" y="-28862"/>
                  <a:pt x="1733809" y="0"/>
                </a:cubicBezTo>
                <a:cubicBezTo>
                  <a:pt x="1879186" y="28862"/>
                  <a:pt x="2052815" y="5974"/>
                  <a:pt x="2297600" y="0"/>
                </a:cubicBezTo>
                <a:cubicBezTo>
                  <a:pt x="2542385" y="-5974"/>
                  <a:pt x="2699960" y="-23550"/>
                  <a:pt x="2861391" y="0"/>
                </a:cubicBezTo>
                <a:cubicBezTo>
                  <a:pt x="3022822" y="23550"/>
                  <a:pt x="3390411" y="25272"/>
                  <a:pt x="3552490" y="0"/>
                </a:cubicBezTo>
                <a:cubicBezTo>
                  <a:pt x="3714569" y="-25272"/>
                  <a:pt x="3950585" y="-31327"/>
                  <a:pt x="4243589" y="0"/>
                </a:cubicBezTo>
                <a:cubicBezTo>
                  <a:pt x="4242703" y="5429"/>
                  <a:pt x="4244410" y="14046"/>
                  <a:pt x="4243589" y="18288"/>
                </a:cubicBezTo>
                <a:cubicBezTo>
                  <a:pt x="4130424" y="-1240"/>
                  <a:pt x="3932803" y="42249"/>
                  <a:pt x="3722234" y="18288"/>
                </a:cubicBezTo>
                <a:cubicBezTo>
                  <a:pt x="3511665" y="-5673"/>
                  <a:pt x="3269903" y="45994"/>
                  <a:pt x="3116007" y="18288"/>
                </a:cubicBezTo>
                <a:cubicBezTo>
                  <a:pt x="2962111" y="-9418"/>
                  <a:pt x="2744280" y="23224"/>
                  <a:pt x="2509780" y="18288"/>
                </a:cubicBezTo>
                <a:cubicBezTo>
                  <a:pt x="2275280" y="13352"/>
                  <a:pt x="2066059" y="43664"/>
                  <a:pt x="1945989" y="18288"/>
                </a:cubicBezTo>
                <a:cubicBezTo>
                  <a:pt x="1825919" y="-7088"/>
                  <a:pt x="1407329" y="12616"/>
                  <a:pt x="1254890" y="18288"/>
                </a:cubicBezTo>
                <a:cubicBezTo>
                  <a:pt x="1102451" y="23960"/>
                  <a:pt x="837950" y="31673"/>
                  <a:pt x="563791" y="18288"/>
                </a:cubicBezTo>
                <a:cubicBezTo>
                  <a:pt x="289632" y="4903"/>
                  <a:pt x="132768" y="7105"/>
                  <a:pt x="0" y="18288"/>
                </a:cubicBezTo>
                <a:cubicBezTo>
                  <a:pt x="668" y="13665"/>
                  <a:pt x="578" y="5675"/>
                  <a:pt x="0" y="0"/>
                </a:cubicBezTo>
                <a:close/>
              </a:path>
            </a:pathLst>
          </a:custGeom>
          <a:solidFill>
            <a:srgbClr val="FFFFFF">
              <a:alpha val="75000"/>
            </a:srgbClr>
          </a:solidFill>
          <a:ln w="41275" cap="rnd">
            <a:solidFill>
              <a:schemeClr val="bg1">
                <a:alpha val="75000"/>
              </a:schemeClr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212944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EDDBB197-D710-4A4F-A9CA-FD2177498B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975D1CFA-2CDB-4B64-BD9F-85744E8DA12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5" y="0"/>
            <a:ext cx="12191695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tel 1">
            <a:extLst>
              <a:ext uri="{FF2B5EF4-FFF2-40B4-BE49-F238E27FC236}">
                <a16:creationId xmlns:a16="http://schemas.microsoft.com/office/drawing/2014/main" id="{9AEFF4AB-4E80-5BF1-F139-50A805A0B8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4672" y="802955"/>
            <a:ext cx="4977976" cy="1454051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3600" kern="1200">
                <a:solidFill>
                  <a:schemeClr val="tx2"/>
                </a:solidFill>
                <a:latin typeface="+mj-lt"/>
                <a:ea typeface="+mj-ea"/>
                <a:cs typeface="+mj-cs"/>
              </a:rPr>
              <a:t>Hovedfunn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E2FB6062-22F5-FA76-6FE5-9DE7EB7CD1C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354420" y="1970314"/>
            <a:ext cx="5822102" cy="4090657"/>
          </a:xfrm>
        </p:spPr>
        <p:txBody>
          <a:bodyPr vert="horz" lIns="91440" tIns="45720" rIns="91440" bIns="45720" rtlCol="0" anchor="ctr">
            <a:normAutofit fontScale="92500" lnSpcReduction="10000"/>
          </a:bodyPr>
          <a:lstStyle/>
          <a:p>
            <a:pPr>
              <a:lnSpc>
                <a:spcPct val="150000"/>
              </a:lnSpc>
            </a:pPr>
            <a:r>
              <a:rPr lang="en-US" sz="2000" dirty="0" err="1">
                <a:solidFill>
                  <a:schemeClr val="tx2"/>
                </a:solidFill>
              </a:rPr>
              <a:t>Foresatte</a:t>
            </a:r>
            <a:r>
              <a:rPr lang="en-US" sz="2000" dirty="0">
                <a:solidFill>
                  <a:schemeClr val="tx2"/>
                </a:solidFill>
              </a:rPr>
              <a:t> </a:t>
            </a:r>
            <a:r>
              <a:rPr lang="en-US" sz="2000" dirty="0" err="1">
                <a:solidFill>
                  <a:schemeClr val="tx2"/>
                </a:solidFill>
              </a:rPr>
              <a:t>ønsker</a:t>
            </a:r>
            <a:r>
              <a:rPr lang="en-US" sz="2000" dirty="0">
                <a:solidFill>
                  <a:schemeClr val="tx2"/>
                </a:solidFill>
              </a:rPr>
              <a:t> </a:t>
            </a:r>
            <a:r>
              <a:rPr lang="en-US" sz="2000" b="1" dirty="0" err="1">
                <a:solidFill>
                  <a:schemeClr val="tx2"/>
                </a:solidFill>
              </a:rPr>
              <a:t>tydeligere</a:t>
            </a:r>
            <a:r>
              <a:rPr lang="en-US" sz="2000" b="1" dirty="0">
                <a:solidFill>
                  <a:schemeClr val="tx2"/>
                </a:solidFill>
              </a:rPr>
              <a:t> rammer og </a:t>
            </a:r>
            <a:r>
              <a:rPr lang="en-US" sz="2000" b="1" dirty="0" err="1">
                <a:solidFill>
                  <a:schemeClr val="tx2"/>
                </a:solidFill>
              </a:rPr>
              <a:t>mer</a:t>
            </a:r>
            <a:r>
              <a:rPr lang="en-US" sz="2000" b="1" dirty="0">
                <a:solidFill>
                  <a:schemeClr val="tx2"/>
                </a:solidFill>
              </a:rPr>
              <a:t> </a:t>
            </a:r>
            <a:r>
              <a:rPr lang="en-US" sz="2000" b="1" dirty="0" err="1">
                <a:solidFill>
                  <a:schemeClr val="tx2"/>
                </a:solidFill>
              </a:rPr>
              <a:t>systematikk</a:t>
            </a:r>
            <a:r>
              <a:rPr lang="en-US" sz="2000" dirty="0">
                <a:solidFill>
                  <a:schemeClr val="tx2"/>
                </a:solidFill>
              </a:rPr>
              <a:t>, og </a:t>
            </a:r>
            <a:r>
              <a:rPr lang="en-US" sz="2000" dirty="0" err="1">
                <a:solidFill>
                  <a:schemeClr val="tx2"/>
                </a:solidFill>
              </a:rPr>
              <a:t>etterlyser</a:t>
            </a:r>
            <a:r>
              <a:rPr lang="en-US" sz="2000" dirty="0">
                <a:solidFill>
                  <a:schemeClr val="tx2"/>
                </a:solidFill>
              </a:rPr>
              <a:t> et </a:t>
            </a:r>
            <a:r>
              <a:rPr lang="en-US" sz="2000" dirty="0" err="1">
                <a:solidFill>
                  <a:schemeClr val="tx2"/>
                </a:solidFill>
              </a:rPr>
              <a:t>tettere</a:t>
            </a:r>
            <a:r>
              <a:rPr lang="en-US" sz="2000" dirty="0">
                <a:solidFill>
                  <a:schemeClr val="tx2"/>
                </a:solidFill>
              </a:rPr>
              <a:t> </a:t>
            </a:r>
            <a:r>
              <a:rPr lang="en-US" sz="2000" dirty="0" err="1">
                <a:solidFill>
                  <a:schemeClr val="tx2"/>
                </a:solidFill>
              </a:rPr>
              <a:t>samarbeid</a:t>
            </a:r>
            <a:r>
              <a:rPr lang="en-US" sz="2000" dirty="0">
                <a:solidFill>
                  <a:schemeClr val="tx2"/>
                </a:solidFill>
              </a:rPr>
              <a:t> med </a:t>
            </a:r>
            <a:r>
              <a:rPr lang="en-US" sz="2000" dirty="0" err="1">
                <a:solidFill>
                  <a:schemeClr val="tx2"/>
                </a:solidFill>
              </a:rPr>
              <a:t>skolen</a:t>
            </a:r>
            <a:r>
              <a:rPr lang="en-US" sz="2000" dirty="0">
                <a:solidFill>
                  <a:schemeClr val="tx2"/>
                </a:solidFill>
              </a:rPr>
              <a:t> om digital </a:t>
            </a:r>
            <a:r>
              <a:rPr lang="en-US" sz="2000" dirty="0" err="1">
                <a:solidFill>
                  <a:schemeClr val="tx2"/>
                </a:solidFill>
              </a:rPr>
              <a:t>kompetanse</a:t>
            </a:r>
            <a:r>
              <a:rPr lang="en-US" sz="2000" dirty="0">
                <a:solidFill>
                  <a:schemeClr val="tx2"/>
                </a:solidFill>
              </a:rPr>
              <a:t>  </a:t>
            </a:r>
          </a:p>
          <a:p>
            <a:pPr>
              <a:lnSpc>
                <a:spcPct val="150000"/>
              </a:lnSpc>
            </a:pPr>
            <a:r>
              <a:rPr lang="en-US" sz="2000" dirty="0" err="1">
                <a:solidFill>
                  <a:schemeClr val="tx2"/>
                </a:solidFill>
              </a:rPr>
              <a:t>Behov</a:t>
            </a:r>
            <a:r>
              <a:rPr lang="en-US" sz="2000" dirty="0">
                <a:solidFill>
                  <a:schemeClr val="tx2"/>
                </a:solidFill>
              </a:rPr>
              <a:t> for </a:t>
            </a:r>
            <a:r>
              <a:rPr lang="en-US" sz="2000" b="1" dirty="0" err="1">
                <a:solidFill>
                  <a:schemeClr val="tx2"/>
                </a:solidFill>
              </a:rPr>
              <a:t>bedre</a:t>
            </a:r>
            <a:r>
              <a:rPr lang="en-US" sz="2000" b="1" dirty="0">
                <a:solidFill>
                  <a:schemeClr val="tx2"/>
                </a:solidFill>
              </a:rPr>
              <a:t> </a:t>
            </a:r>
            <a:r>
              <a:rPr lang="en-US" sz="2000" b="1" dirty="0" err="1">
                <a:solidFill>
                  <a:schemeClr val="tx2"/>
                </a:solidFill>
              </a:rPr>
              <a:t>informasjon</a:t>
            </a:r>
            <a:r>
              <a:rPr lang="en-US" sz="2000" b="1" dirty="0">
                <a:solidFill>
                  <a:schemeClr val="tx2"/>
                </a:solidFill>
              </a:rPr>
              <a:t> og </a:t>
            </a:r>
            <a:r>
              <a:rPr lang="en-US" sz="2000" b="1" dirty="0" err="1">
                <a:solidFill>
                  <a:schemeClr val="tx2"/>
                </a:solidFill>
              </a:rPr>
              <a:t>felles</a:t>
            </a:r>
            <a:r>
              <a:rPr lang="en-US" sz="2000" b="1" dirty="0">
                <a:solidFill>
                  <a:schemeClr val="tx2"/>
                </a:solidFill>
              </a:rPr>
              <a:t> </a:t>
            </a:r>
            <a:r>
              <a:rPr lang="en-US" sz="2000" b="1" dirty="0" err="1">
                <a:solidFill>
                  <a:schemeClr val="tx2"/>
                </a:solidFill>
              </a:rPr>
              <a:t>retningslinjer</a:t>
            </a:r>
            <a:r>
              <a:rPr lang="en-US" sz="2000" dirty="0">
                <a:solidFill>
                  <a:schemeClr val="tx2"/>
                </a:solidFill>
              </a:rPr>
              <a:t>, </a:t>
            </a:r>
            <a:r>
              <a:rPr lang="en-US" sz="2000" dirty="0" err="1">
                <a:solidFill>
                  <a:schemeClr val="tx2"/>
                </a:solidFill>
              </a:rPr>
              <a:t>slik</a:t>
            </a:r>
            <a:r>
              <a:rPr lang="en-US" sz="2000" dirty="0">
                <a:solidFill>
                  <a:schemeClr val="tx2"/>
                </a:solidFill>
              </a:rPr>
              <a:t> at </a:t>
            </a:r>
            <a:r>
              <a:rPr lang="en-US" sz="2000" dirty="0" err="1">
                <a:solidFill>
                  <a:schemeClr val="tx2"/>
                </a:solidFill>
              </a:rPr>
              <a:t>skole</a:t>
            </a:r>
            <a:r>
              <a:rPr lang="en-US" sz="2000" dirty="0">
                <a:solidFill>
                  <a:schemeClr val="tx2"/>
                </a:solidFill>
              </a:rPr>
              <a:t> og </a:t>
            </a:r>
            <a:r>
              <a:rPr lang="en-US" sz="2000" dirty="0" err="1">
                <a:solidFill>
                  <a:schemeClr val="tx2"/>
                </a:solidFill>
              </a:rPr>
              <a:t>hjem</a:t>
            </a:r>
            <a:r>
              <a:rPr lang="en-US" sz="2000" dirty="0">
                <a:solidFill>
                  <a:schemeClr val="tx2"/>
                </a:solidFill>
              </a:rPr>
              <a:t> </a:t>
            </a:r>
            <a:r>
              <a:rPr lang="en-US" sz="2000" dirty="0" err="1">
                <a:solidFill>
                  <a:schemeClr val="tx2"/>
                </a:solidFill>
              </a:rPr>
              <a:t>kan</a:t>
            </a:r>
            <a:r>
              <a:rPr lang="en-US" sz="2000" dirty="0">
                <a:solidFill>
                  <a:schemeClr val="tx2"/>
                </a:solidFill>
              </a:rPr>
              <a:t> </a:t>
            </a:r>
            <a:r>
              <a:rPr lang="en-US" sz="2000" dirty="0" err="1">
                <a:solidFill>
                  <a:schemeClr val="tx2"/>
                </a:solidFill>
              </a:rPr>
              <a:t>støtte</a:t>
            </a:r>
            <a:r>
              <a:rPr lang="en-US" sz="2000" dirty="0">
                <a:solidFill>
                  <a:schemeClr val="tx2"/>
                </a:solidFill>
              </a:rPr>
              <a:t> </a:t>
            </a:r>
            <a:r>
              <a:rPr lang="en-US" sz="2000" dirty="0" err="1">
                <a:solidFill>
                  <a:schemeClr val="tx2"/>
                </a:solidFill>
              </a:rPr>
              <a:t>barna</a:t>
            </a:r>
            <a:r>
              <a:rPr lang="en-US" sz="2000" dirty="0">
                <a:solidFill>
                  <a:schemeClr val="tx2"/>
                </a:solidFill>
              </a:rPr>
              <a:t> </a:t>
            </a:r>
            <a:r>
              <a:rPr lang="en-US" sz="2000" dirty="0" err="1">
                <a:solidFill>
                  <a:schemeClr val="tx2"/>
                </a:solidFill>
              </a:rPr>
              <a:t>mer</a:t>
            </a:r>
            <a:r>
              <a:rPr lang="en-US" sz="2000" dirty="0">
                <a:solidFill>
                  <a:schemeClr val="tx2"/>
                </a:solidFill>
              </a:rPr>
              <a:t> </a:t>
            </a:r>
            <a:r>
              <a:rPr lang="en-US" sz="2000" dirty="0" err="1">
                <a:solidFill>
                  <a:schemeClr val="tx2"/>
                </a:solidFill>
              </a:rPr>
              <a:t>helhetlig</a:t>
            </a:r>
            <a:r>
              <a:rPr lang="en-US" sz="2000" dirty="0">
                <a:solidFill>
                  <a:schemeClr val="tx2"/>
                </a:solidFill>
              </a:rPr>
              <a:t> </a:t>
            </a:r>
            <a:r>
              <a:rPr lang="en-US" sz="2000" dirty="0" err="1">
                <a:solidFill>
                  <a:schemeClr val="tx2"/>
                </a:solidFill>
              </a:rPr>
              <a:t>i</a:t>
            </a:r>
            <a:r>
              <a:rPr lang="en-US" sz="2000" dirty="0">
                <a:solidFill>
                  <a:schemeClr val="tx2"/>
                </a:solidFill>
              </a:rPr>
              <a:t> den </a:t>
            </a:r>
            <a:r>
              <a:rPr lang="en-US" sz="2000" dirty="0" err="1">
                <a:solidFill>
                  <a:schemeClr val="tx2"/>
                </a:solidFill>
              </a:rPr>
              <a:t>digitale</a:t>
            </a:r>
            <a:r>
              <a:rPr lang="en-US" sz="2000" dirty="0">
                <a:solidFill>
                  <a:schemeClr val="tx2"/>
                </a:solidFill>
              </a:rPr>
              <a:t> </a:t>
            </a:r>
            <a:r>
              <a:rPr lang="en-US" sz="2000" dirty="0" err="1">
                <a:solidFill>
                  <a:schemeClr val="tx2"/>
                </a:solidFill>
              </a:rPr>
              <a:t>hverdagen</a:t>
            </a:r>
            <a:r>
              <a:rPr lang="en-US" sz="2000" dirty="0">
                <a:solidFill>
                  <a:schemeClr val="tx2"/>
                </a:solidFill>
              </a:rPr>
              <a:t>  </a:t>
            </a:r>
          </a:p>
          <a:p>
            <a:pPr>
              <a:lnSpc>
                <a:spcPct val="150000"/>
              </a:lnSpc>
            </a:pPr>
            <a:r>
              <a:rPr lang="en-US" sz="2000" b="1" dirty="0" err="1">
                <a:solidFill>
                  <a:schemeClr val="tx2"/>
                </a:solidFill>
              </a:rPr>
              <a:t>Tydelig</a:t>
            </a:r>
            <a:r>
              <a:rPr lang="en-US" sz="2000" b="1" dirty="0">
                <a:solidFill>
                  <a:schemeClr val="tx2"/>
                </a:solidFill>
              </a:rPr>
              <a:t> skepsis </a:t>
            </a:r>
            <a:r>
              <a:rPr lang="en-US" sz="2000" b="1" dirty="0" err="1">
                <a:solidFill>
                  <a:schemeClr val="tx2"/>
                </a:solidFill>
              </a:rPr>
              <a:t>til</a:t>
            </a:r>
            <a:r>
              <a:rPr lang="en-US" sz="2000" b="1" dirty="0">
                <a:solidFill>
                  <a:schemeClr val="tx2"/>
                </a:solidFill>
              </a:rPr>
              <a:t> </a:t>
            </a:r>
            <a:r>
              <a:rPr lang="en-US" sz="2000" b="1" dirty="0" err="1">
                <a:solidFill>
                  <a:schemeClr val="tx2"/>
                </a:solidFill>
              </a:rPr>
              <a:t>skjermbruk</a:t>
            </a:r>
            <a:r>
              <a:rPr lang="en-US" sz="2000" b="1" dirty="0">
                <a:solidFill>
                  <a:schemeClr val="tx2"/>
                </a:solidFill>
              </a:rPr>
              <a:t> </a:t>
            </a:r>
            <a:r>
              <a:rPr lang="en-US" sz="2000" b="1" dirty="0" err="1">
                <a:solidFill>
                  <a:schemeClr val="tx2"/>
                </a:solidFill>
              </a:rPr>
              <a:t>i</a:t>
            </a:r>
            <a:r>
              <a:rPr lang="en-US" sz="2000" b="1" dirty="0">
                <a:solidFill>
                  <a:schemeClr val="tx2"/>
                </a:solidFill>
              </a:rPr>
              <a:t> </a:t>
            </a:r>
            <a:r>
              <a:rPr lang="en-US" sz="2000" b="1" dirty="0" err="1">
                <a:solidFill>
                  <a:schemeClr val="tx2"/>
                </a:solidFill>
              </a:rPr>
              <a:t>spisetiden</a:t>
            </a:r>
            <a:r>
              <a:rPr lang="en-US" sz="2000" dirty="0">
                <a:solidFill>
                  <a:schemeClr val="tx2"/>
                </a:solidFill>
              </a:rPr>
              <a:t>, og bred </a:t>
            </a:r>
            <a:r>
              <a:rPr lang="en-US" sz="2000" dirty="0" err="1">
                <a:solidFill>
                  <a:schemeClr val="tx2"/>
                </a:solidFill>
              </a:rPr>
              <a:t>støtte</a:t>
            </a:r>
            <a:r>
              <a:rPr lang="en-US" sz="2000" dirty="0">
                <a:solidFill>
                  <a:schemeClr val="tx2"/>
                </a:solidFill>
              </a:rPr>
              <a:t> for å </a:t>
            </a:r>
            <a:r>
              <a:rPr lang="en-US" sz="2000" dirty="0" err="1">
                <a:solidFill>
                  <a:schemeClr val="tx2"/>
                </a:solidFill>
              </a:rPr>
              <a:t>prøve</a:t>
            </a:r>
            <a:r>
              <a:rPr lang="en-US" sz="2000" dirty="0">
                <a:solidFill>
                  <a:schemeClr val="tx2"/>
                </a:solidFill>
              </a:rPr>
              <a:t> </a:t>
            </a:r>
            <a:r>
              <a:rPr lang="en-US" sz="2000" dirty="0" err="1">
                <a:solidFill>
                  <a:schemeClr val="tx2"/>
                </a:solidFill>
              </a:rPr>
              <a:t>ut</a:t>
            </a:r>
            <a:r>
              <a:rPr lang="en-US" sz="2000" dirty="0">
                <a:solidFill>
                  <a:schemeClr val="tx2"/>
                </a:solidFill>
              </a:rPr>
              <a:t> </a:t>
            </a:r>
            <a:r>
              <a:rPr lang="en-US" sz="2000" dirty="0" err="1">
                <a:solidFill>
                  <a:schemeClr val="tx2"/>
                </a:solidFill>
              </a:rPr>
              <a:t>skjermfrie</a:t>
            </a:r>
            <a:r>
              <a:rPr lang="en-US" sz="2000" dirty="0">
                <a:solidFill>
                  <a:schemeClr val="tx2"/>
                </a:solidFill>
              </a:rPr>
              <a:t> </a:t>
            </a:r>
            <a:r>
              <a:rPr lang="en-US" sz="2000" dirty="0" err="1">
                <a:solidFill>
                  <a:schemeClr val="tx2"/>
                </a:solidFill>
              </a:rPr>
              <a:t>måltider</a:t>
            </a:r>
            <a:r>
              <a:rPr lang="en-US" sz="2000" dirty="0">
                <a:solidFill>
                  <a:schemeClr val="tx2"/>
                </a:solidFill>
              </a:rPr>
              <a:t> som </a:t>
            </a:r>
            <a:r>
              <a:rPr lang="en-US" sz="2000" dirty="0" err="1">
                <a:solidFill>
                  <a:schemeClr val="tx2"/>
                </a:solidFill>
              </a:rPr>
              <a:t>felles</a:t>
            </a:r>
            <a:r>
              <a:rPr lang="en-US" sz="2000" dirty="0">
                <a:solidFill>
                  <a:schemeClr val="tx2"/>
                </a:solidFill>
              </a:rPr>
              <a:t> </a:t>
            </a:r>
            <a:r>
              <a:rPr lang="en-US" sz="2000" dirty="0" err="1">
                <a:solidFill>
                  <a:schemeClr val="tx2"/>
                </a:solidFill>
              </a:rPr>
              <a:t>praksis</a:t>
            </a:r>
            <a:endParaRPr lang="en-US" sz="2000" dirty="0">
              <a:solidFill>
                <a:schemeClr val="tx2"/>
              </a:solidFill>
            </a:endParaRPr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25EE5136-01F1-466C-962D-BA9B4C6757A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6369897" y="0"/>
            <a:ext cx="5822103" cy="6685267"/>
            <a:chOff x="6357228" y="0"/>
            <a:chExt cx="5822103" cy="6685267"/>
          </a:xfrm>
        </p:grpSpPr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E11D3AD4-AF9B-4EB5-8C7B-C45D173B4B5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57228" y="0"/>
              <a:ext cx="5822102" cy="6685267"/>
            </a:xfrm>
            <a:custGeom>
              <a:avLst/>
              <a:gdLst>
                <a:gd name="connsiteX0" fmla="*/ 2605444 w 5822102"/>
                <a:gd name="connsiteY0" fmla="*/ 0 h 6685267"/>
                <a:gd name="connsiteX1" fmla="*/ 4757391 w 5822102"/>
                <a:gd name="connsiteY1" fmla="*/ 0 h 6685267"/>
                <a:gd name="connsiteX2" fmla="*/ 4913680 w 5822102"/>
                <a:gd name="connsiteY2" fmla="*/ 56274 h 6685267"/>
                <a:gd name="connsiteX3" fmla="*/ 5376238 w 5822102"/>
                <a:gd name="connsiteY3" fmla="*/ 282027 h 6685267"/>
                <a:gd name="connsiteX4" fmla="*/ 5658024 w 5822102"/>
                <a:gd name="connsiteY4" fmla="*/ 471014 h 6685267"/>
                <a:gd name="connsiteX5" fmla="*/ 5822102 w 5822102"/>
                <a:gd name="connsiteY5" fmla="*/ 609109 h 6685267"/>
                <a:gd name="connsiteX6" fmla="*/ 5822102 w 5822102"/>
                <a:gd name="connsiteY6" fmla="*/ 760697 h 6685267"/>
                <a:gd name="connsiteX7" fmla="*/ 5707785 w 5822102"/>
                <a:gd name="connsiteY7" fmla="*/ 666601 h 6685267"/>
                <a:gd name="connsiteX8" fmla="*/ 5577306 w 5822102"/>
                <a:gd name="connsiteY8" fmla="*/ 571666 h 6685267"/>
                <a:gd name="connsiteX9" fmla="*/ 5298630 w 5822102"/>
                <a:gd name="connsiteY9" fmla="*/ 407449 h 6685267"/>
                <a:gd name="connsiteX10" fmla="*/ 4690768 w 5822102"/>
                <a:gd name="connsiteY10" fmla="*/ 184979 h 6685267"/>
                <a:gd name="connsiteX11" fmla="*/ 4048577 w 5822102"/>
                <a:gd name="connsiteY11" fmla="*/ 99280 h 6685267"/>
                <a:gd name="connsiteX12" fmla="*/ 3405404 w 5822102"/>
                <a:gd name="connsiteY12" fmla="*/ 131937 h 6685267"/>
                <a:gd name="connsiteX13" fmla="*/ 3089702 w 5822102"/>
                <a:gd name="connsiteY13" fmla="*/ 190190 h 6685267"/>
                <a:gd name="connsiteX14" fmla="*/ 2780132 w 5822102"/>
                <a:gd name="connsiteY14" fmla="*/ 273457 h 6685267"/>
                <a:gd name="connsiteX15" fmla="*/ 2478040 w 5822102"/>
                <a:gd name="connsiteY15" fmla="*/ 379654 h 6685267"/>
                <a:gd name="connsiteX16" fmla="*/ 2184897 w 5822102"/>
                <a:gd name="connsiteY16" fmla="*/ 507972 h 6685267"/>
                <a:gd name="connsiteX17" fmla="*/ 1629141 w 5822102"/>
                <a:gd name="connsiteY17" fmla="*/ 823205 h 6685267"/>
                <a:gd name="connsiteX18" fmla="*/ 1497711 w 5822102"/>
                <a:gd name="connsiteY18" fmla="*/ 914000 h 6685267"/>
                <a:gd name="connsiteX19" fmla="*/ 1433099 w 5822102"/>
                <a:gd name="connsiteY19" fmla="*/ 960903 h 6685267"/>
                <a:gd name="connsiteX20" fmla="*/ 1369346 w 5822102"/>
                <a:gd name="connsiteY20" fmla="*/ 1008963 h 6685267"/>
                <a:gd name="connsiteX21" fmla="*/ 1123406 w 5822102"/>
                <a:gd name="connsiteY21" fmla="*/ 1212905 h 6685267"/>
                <a:gd name="connsiteX22" fmla="*/ 684367 w 5822102"/>
                <a:gd name="connsiteY22" fmla="*/ 1675564 h 6685267"/>
                <a:gd name="connsiteX23" fmla="*/ 497153 w 5822102"/>
                <a:gd name="connsiteY23" fmla="*/ 1933588 h 6685267"/>
                <a:gd name="connsiteX24" fmla="*/ 337770 w 5822102"/>
                <a:gd name="connsiteY24" fmla="*/ 2208983 h 6685267"/>
                <a:gd name="connsiteX25" fmla="*/ 302461 w 5822102"/>
                <a:gd name="connsiteY25" fmla="*/ 2280207 h 6685267"/>
                <a:gd name="connsiteX26" fmla="*/ 285296 w 5822102"/>
                <a:gd name="connsiteY26" fmla="*/ 2316107 h 6685267"/>
                <a:gd name="connsiteX27" fmla="*/ 268991 w 5822102"/>
                <a:gd name="connsiteY27" fmla="*/ 2352355 h 6685267"/>
                <a:gd name="connsiteX28" fmla="*/ 237849 w 5822102"/>
                <a:gd name="connsiteY28" fmla="*/ 2425432 h 6685267"/>
                <a:gd name="connsiteX29" fmla="*/ 208670 w 5822102"/>
                <a:gd name="connsiteY29" fmla="*/ 2499319 h 6685267"/>
                <a:gd name="connsiteX30" fmla="*/ 113775 w 5822102"/>
                <a:gd name="connsiteY30" fmla="*/ 2801929 h 6685267"/>
                <a:gd name="connsiteX31" fmla="*/ 36781 w 5822102"/>
                <a:gd name="connsiteY31" fmla="*/ 3428922 h 6685267"/>
                <a:gd name="connsiteX32" fmla="*/ 69148 w 5822102"/>
                <a:gd name="connsiteY32" fmla="*/ 3741955 h 6685267"/>
                <a:gd name="connsiteX33" fmla="*/ 167966 w 5822102"/>
                <a:gd name="connsiteY33" fmla="*/ 4041323 h 6685267"/>
                <a:gd name="connsiteX34" fmla="*/ 202049 w 5822102"/>
                <a:gd name="connsiteY34" fmla="*/ 4112894 h 6685267"/>
                <a:gd name="connsiteX35" fmla="*/ 239933 w 5822102"/>
                <a:gd name="connsiteY35" fmla="*/ 4182843 h 6685267"/>
                <a:gd name="connsiteX36" fmla="*/ 323916 w 5822102"/>
                <a:gd name="connsiteY36" fmla="*/ 4318456 h 6685267"/>
                <a:gd name="connsiteX37" fmla="*/ 416604 w 5822102"/>
                <a:gd name="connsiteY37" fmla="*/ 4449436 h 6685267"/>
                <a:gd name="connsiteX38" fmla="*/ 515911 w 5822102"/>
                <a:gd name="connsiteY38" fmla="*/ 4576711 h 6685267"/>
                <a:gd name="connsiteX39" fmla="*/ 722619 w 5822102"/>
                <a:gd name="connsiteY39" fmla="*/ 4828482 h 6685267"/>
                <a:gd name="connsiteX40" fmla="*/ 825972 w 5822102"/>
                <a:gd name="connsiteY40" fmla="*/ 4956104 h 6685267"/>
                <a:gd name="connsiteX41" fmla="*/ 926506 w 5822102"/>
                <a:gd name="connsiteY41" fmla="*/ 5085347 h 6685267"/>
                <a:gd name="connsiteX42" fmla="*/ 1027040 w 5822102"/>
                <a:gd name="connsiteY42" fmla="*/ 5210191 h 6685267"/>
                <a:gd name="connsiteX43" fmla="*/ 1132110 w 5822102"/>
                <a:gd name="connsiteY43" fmla="*/ 5330748 h 6685267"/>
                <a:gd name="connsiteX44" fmla="*/ 1354880 w 5822102"/>
                <a:gd name="connsiteY44" fmla="*/ 5558083 h 6685267"/>
                <a:gd name="connsiteX45" fmla="*/ 1855220 w 5822102"/>
                <a:gd name="connsiteY45" fmla="*/ 5937591 h 6685267"/>
                <a:gd name="connsiteX46" fmla="*/ 2131810 w 5822102"/>
                <a:gd name="connsiteY46" fmla="*/ 6080268 h 6685267"/>
                <a:gd name="connsiteX47" fmla="*/ 2423726 w 5822102"/>
                <a:gd name="connsiteY47" fmla="*/ 6188087 h 6685267"/>
                <a:gd name="connsiteX48" fmla="*/ 2727780 w 5822102"/>
                <a:gd name="connsiteY48" fmla="*/ 6262552 h 6685267"/>
                <a:gd name="connsiteX49" fmla="*/ 3041276 w 5822102"/>
                <a:gd name="connsiteY49" fmla="*/ 6304245 h 6685267"/>
                <a:gd name="connsiteX50" fmla="*/ 3360532 w 5822102"/>
                <a:gd name="connsiteY50" fmla="*/ 6317331 h 6685267"/>
                <a:gd name="connsiteX51" fmla="*/ 3439855 w 5822102"/>
                <a:gd name="connsiteY51" fmla="*/ 6316751 h 6685267"/>
                <a:gd name="connsiteX52" fmla="*/ 3478721 w 5822102"/>
                <a:gd name="connsiteY52" fmla="*/ 6315826 h 6685267"/>
                <a:gd name="connsiteX53" fmla="*/ 3517463 w 5822102"/>
                <a:gd name="connsiteY53" fmla="*/ 6313971 h 6685267"/>
                <a:gd name="connsiteX54" fmla="*/ 3671452 w 5822102"/>
                <a:gd name="connsiteY54" fmla="*/ 6301233 h 6685267"/>
                <a:gd name="connsiteX55" fmla="*/ 4265460 w 5822102"/>
                <a:gd name="connsiteY55" fmla="*/ 6149638 h 6685267"/>
                <a:gd name="connsiteX56" fmla="*/ 4546587 w 5822102"/>
                <a:gd name="connsiteY56" fmla="*/ 6018079 h 6685267"/>
                <a:gd name="connsiteX57" fmla="*/ 4818030 w 5822102"/>
                <a:gd name="connsiteY57" fmla="*/ 5858029 h 6685267"/>
                <a:gd name="connsiteX58" fmla="*/ 5081870 w 5822102"/>
                <a:gd name="connsiteY58" fmla="*/ 5676903 h 6685267"/>
                <a:gd name="connsiteX59" fmla="*/ 5212073 w 5822102"/>
                <a:gd name="connsiteY59" fmla="*/ 5581013 h 6685267"/>
                <a:gd name="connsiteX60" fmla="*/ 5343625 w 5822102"/>
                <a:gd name="connsiteY60" fmla="*/ 5481533 h 6685267"/>
                <a:gd name="connsiteX61" fmla="*/ 5610378 w 5822102"/>
                <a:gd name="connsiteY61" fmla="*/ 5284425 h 6685267"/>
                <a:gd name="connsiteX62" fmla="*/ 5822102 w 5822102"/>
                <a:gd name="connsiteY62" fmla="*/ 5126414 h 6685267"/>
                <a:gd name="connsiteX63" fmla="*/ 5822102 w 5822102"/>
                <a:gd name="connsiteY63" fmla="*/ 5556641 h 6685267"/>
                <a:gd name="connsiteX64" fmla="*/ 5576325 w 5822102"/>
                <a:gd name="connsiteY64" fmla="*/ 5749979 h 6685267"/>
                <a:gd name="connsiteX65" fmla="*/ 5447715 w 5822102"/>
                <a:gd name="connsiteY65" fmla="*/ 5852818 h 6685267"/>
                <a:gd name="connsiteX66" fmla="*/ 5315059 w 5822102"/>
                <a:gd name="connsiteY66" fmla="*/ 5956236 h 6685267"/>
                <a:gd name="connsiteX67" fmla="*/ 5038468 w 5822102"/>
                <a:gd name="connsiteY67" fmla="*/ 6155776 h 6685267"/>
                <a:gd name="connsiteX68" fmla="*/ 4741892 w 5822102"/>
                <a:gd name="connsiteY68" fmla="*/ 6338292 h 6685267"/>
                <a:gd name="connsiteX69" fmla="*/ 4420920 w 5822102"/>
                <a:gd name="connsiteY69" fmla="*/ 6492203 h 6685267"/>
                <a:gd name="connsiteX70" fmla="*/ 3717672 w 5822102"/>
                <a:gd name="connsiteY70" fmla="*/ 6670434 h 6685267"/>
                <a:gd name="connsiteX71" fmla="*/ 3535853 w 5822102"/>
                <a:gd name="connsiteY71" fmla="*/ 6683289 h 6685267"/>
                <a:gd name="connsiteX72" fmla="*/ 3490367 w 5822102"/>
                <a:gd name="connsiteY72" fmla="*/ 6684910 h 6685267"/>
                <a:gd name="connsiteX73" fmla="*/ 3445005 w 5822102"/>
                <a:gd name="connsiteY73" fmla="*/ 6685142 h 6685267"/>
                <a:gd name="connsiteX74" fmla="*/ 3355872 w 5822102"/>
                <a:gd name="connsiteY74" fmla="*/ 6684100 h 6685267"/>
                <a:gd name="connsiteX75" fmla="*/ 3179203 w 5822102"/>
                <a:gd name="connsiteY75" fmla="*/ 6677150 h 6685267"/>
                <a:gd name="connsiteX76" fmla="*/ 3002410 w 5822102"/>
                <a:gd name="connsiteY76" fmla="*/ 6661169 h 6685267"/>
                <a:gd name="connsiteX77" fmla="*/ 2650296 w 5822102"/>
                <a:gd name="connsiteY77" fmla="*/ 6604191 h 6685267"/>
                <a:gd name="connsiteX78" fmla="*/ 2306028 w 5822102"/>
                <a:gd name="connsiteY78" fmla="*/ 6505869 h 6685267"/>
                <a:gd name="connsiteX79" fmla="*/ 1978803 w 5822102"/>
                <a:gd name="connsiteY79" fmla="*/ 6363307 h 6685267"/>
                <a:gd name="connsiteX80" fmla="*/ 1678428 w 5822102"/>
                <a:gd name="connsiteY80" fmla="*/ 6177779 h 6685267"/>
                <a:gd name="connsiteX81" fmla="*/ 1175880 w 5822102"/>
                <a:gd name="connsiteY81" fmla="*/ 5710373 h 6685267"/>
                <a:gd name="connsiteX82" fmla="*/ 971502 w 5822102"/>
                <a:gd name="connsiteY82" fmla="*/ 5445399 h 6685267"/>
                <a:gd name="connsiteX83" fmla="*/ 790909 w 5822102"/>
                <a:gd name="connsiteY83" fmla="*/ 5169078 h 6685267"/>
                <a:gd name="connsiteX84" fmla="*/ 706680 w 5822102"/>
                <a:gd name="connsiteY84" fmla="*/ 5031959 h 6685267"/>
                <a:gd name="connsiteX85" fmla="*/ 619143 w 5822102"/>
                <a:gd name="connsiteY85" fmla="*/ 4897157 h 6685267"/>
                <a:gd name="connsiteX86" fmla="*/ 436465 w 5822102"/>
                <a:gd name="connsiteY86" fmla="*/ 4628710 h 6685267"/>
                <a:gd name="connsiteX87" fmla="*/ 347088 w 5822102"/>
                <a:gd name="connsiteY87" fmla="*/ 4492171 h 6685267"/>
                <a:gd name="connsiteX88" fmla="*/ 262001 w 5822102"/>
                <a:gd name="connsiteY88" fmla="*/ 4352619 h 6685267"/>
                <a:gd name="connsiteX89" fmla="*/ 118679 w 5822102"/>
                <a:gd name="connsiteY89" fmla="*/ 4059853 h 6685267"/>
                <a:gd name="connsiteX90" fmla="*/ 28322 w 5822102"/>
                <a:gd name="connsiteY90" fmla="*/ 3749136 h 6685267"/>
                <a:gd name="connsiteX91" fmla="*/ 0 w 5822102"/>
                <a:gd name="connsiteY91" fmla="*/ 3428922 h 6685267"/>
                <a:gd name="connsiteX92" fmla="*/ 253052 w 5822102"/>
                <a:gd name="connsiteY92" fmla="*/ 2174356 h 6685267"/>
                <a:gd name="connsiteX93" fmla="*/ 389141 w 5822102"/>
                <a:gd name="connsiteY93" fmla="*/ 1877652 h 6685267"/>
                <a:gd name="connsiteX94" fmla="*/ 552079 w 5822102"/>
                <a:gd name="connsiteY94" fmla="*/ 1591834 h 6685267"/>
                <a:gd name="connsiteX95" fmla="*/ 954950 w 5822102"/>
                <a:gd name="connsiteY95" fmla="*/ 1061773 h 6685267"/>
                <a:gd name="connsiteX96" fmla="*/ 1192922 w 5822102"/>
                <a:gd name="connsiteY96" fmla="*/ 822626 h 6685267"/>
                <a:gd name="connsiteX97" fmla="*/ 1255939 w 5822102"/>
                <a:gd name="connsiteY97" fmla="*/ 765880 h 6685267"/>
                <a:gd name="connsiteX98" fmla="*/ 1320183 w 5822102"/>
                <a:gd name="connsiteY98" fmla="*/ 710291 h 6685267"/>
                <a:gd name="connsiteX99" fmla="*/ 1452961 w 5822102"/>
                <a:gd name="connsiteY99" fmla="*/ 603514 h 6685267"/>
                <a:gd name="connsiteX100" fmla="*/ 2033360 w 5822102"/>
                <a:gd name="connsiteY100" fmla="*/ 235818 h 6685267"/>
                <a:gd name="connsiteX101" fmla="*/ 2512513 w 5822102"/>
                <a:gd name="connsiteY101" fmla="*/ 30012 h 66852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</a:cxnLst>
              <a:rect l="l" t="t" r="r" b="b"/>
              <a:pathLst>
                <a:path w="5822102" h="6685267">
                  <a:moveTo>
                    <a:pt x="2605444" y="0"/>
                  </a:moveTo>
                  <a:lnTo>
                    <a:pt x="4757391" y="0"/>
                  </a:lnTo>
                  <a:lnTo>
                    <a:pt x="4913680" y="56274"/>
                  </a:lnTo>
                  <a:cubicBezTo>
                    <a:pt x="5074659" y="119278"/>
                    <a:pt x="5229483" y="195083"/>
                    <a:pt x="5376238" y="282027"/>
                  </a:cubicBezTo>
                  <a:cubicBezTo>
                    <a:pt x="5474014" y="340105"/>
                    <a:pt x="5568080" y="403280"/>
                    <a:pt x="5658024" y="471014"/>
                  </a:cubicBezTo>
                  <a:lnTo>
                    <a:pt x="5822102" y="609109"/>
                  </a:lnTo>
                  <a:lnTo>
                    <a:pt x="5822102" y="760697"/>
                  </a:lnTo>
                  <a:lnTo>
                    <a:pt x="5707785" y="666601"/>
                  </a:lnTo>
                  <a:cubicBezTo>
                    <a:pt x="5665273" y="633682"/>
                    <a:pt x="5621749" y="602008"/>
                    <a:pt x="5577306" y="571666"/>
                  </a:cubicBezTo>
                  <a:cubicBezTo>
                    <a:pt x="5487929" y="511562"/>
                    <a:pt x="5395118" y="456089"/>
                    <a:pt x="5298630" y="407449"/>
                  </a:cubicBezTo>
                  <a:cubicBezTo>
                    <a:pt x="5106266" y="309010"/>
                    <a:pt x="4901153" y="235355"/>
                    <a:pt x="4690768" y="184979"/>
                  </a:cubicBezTo>
                  <a:cubicBezTo>
                    <a:pt x="4480382" y="134486"/>
                    <a:pt x="4264724" y="106807"/>
                    <a:pt x="4048577" y="99280"/>
                  </a:cubicBezTo>
                  <a:cubicBezTo>
                    <a:pt x="3832182" y="90709"/>
                    <a:pt x="3617997" y="102290"/>
                    <a:pt x="3405404" y="131937"/>
                  </a:cubicBezTo>
                  <a:cubicBezTo>
                    <a:pt x="3299353" y="147340"/>
                    <a:pt x="3193915" y="166449"/>
                    <a:pt x="3089702" y="190190"/>
                  </a:cubicBezTo>
                  <a:cubicBezTo>
                    <a:pt x="2985491" y="214278"/>
                    <a:pt x="2882137" y="241725"/>
                    <a:pt x="2780132" y="273457"/>
                  </a:cubicBezTo>
                  <a:cubicBezTo>
                    <a:pt x="2678126" y="305073"/>
                    <a:pt x="2577348" y="340510"/>
                    <a:pt x="2478040" y="379654"/>
                  </a:cubicBezTo>
                  <a:cubicBezTo>
                    <a:pt x="2378854" y="418914"/>
                    <a:pt x="2281017" y="461763"/>
                    <a:pt x="2184897" y="507972"/>
                  </a:cubicBezTo>
                  <a:cubicBezTo>
                    <a:pt x="1992657" y="600271"/>
                    <a:pt x="1806791" y="705542"/>
                    <a:pt x="1629141" y="823205"/>
                  </a:cubicBezTo>
                  <a:cubicBezTo>
                    <a:pt x="1584882" y="852736"/>
                    <a:pt x="1540745" y="882731"/>
                    <a:pt x="1497711" y="914000"/>
                  </a:cubicBezTo>
                  <a:cubicBezTo>
                    <a:pt x="1475888" y="929286"/>
                    <a:pt x="1454555" y="945153"/>
                    <a:pt x="1433099" y="960903"/>
                  </a:cubicBezTo>
                  <a:cubicBezTo>
                    <a:pt x="1411521" y="976537"/>
                    <a:pt x="1390311" y="992634"/>
                    <a:pt x="1369346" y="1008963"/>
                  </a:cubicBezTo>
                  <a:cubicBezTo>
                    <a:pt x="1285119" y="1074165"/>
                    <a:pt x="1202730" y="1141797"/>
                    <a:pt x="1123406" y="1212905"/>
                  </a:cubicBezTo>
                  <a:cubicBezTo>
                    <a:pt x="964391" y="1354656"/>
                    <a:pt x="816900" y="1509261"/>
                    <a:pt x="684367" y="1675564"/>
                  </a:cubicBezTo>
                  <a:cubicBezTo>
                    <a:pt x="618161" y="1758716"/>
                    <a:pt x="555512" y="1844763"/>
                    <a:pt x="497153" y="1933588"/>
                  </a:cubicBezTo>
                  <a:cubicBezTo>
                    <a:pt x="439775" y="2022877"/>
                    <a:pt x="385584" y="2114367"/>
                    <a:pt x="337770" y="2208983"/>
                  </a:cubicBezTo>
                  <a:cubicBezTo>
                    <a:pt x="325388" y="2232493"/>
                    <a:pt x="313862" y="2256349"/>
                    <a:pt x="302461" y="2280207"/>
                  </a:cubicBezTo>
                  <a:lnTo>
                    <a:pt x="285296" y="2316107"/>
                  </a:lnTo>
                  <a:lnTo>
                    <a:pt x="268991" y="2352355"/>
                  </a:lnTo>
                  <a:cubicBezTo>
                    <a:pt x="258324" y="2376560"/>
                    <a:pt x="247535" y="2400764"/>
                    <a:pt x="237849" y="2425432"/>
                  </a:cubicBezTo>
                  <a:cubicBezTo>
                    <a:pt x="228163" y="2450099"/>
                    <a:pt x="217498" y="2474419"/>
                    <a:pt x="208670" y="2499319"/>
                  </a:cubicBezTo>
                  <a:cubicBezTo>
                    <a:pt x="170909" y="2598219"/>
                    <a:pt x="138908" y="2699206"/>
                    <a:pt x="113775" y="2801929"/>
                  </a:cubicBezTo>
                  <a:cubicBezTo>
                    <a:pt x="62773" y="3006911"/>
                    <a:pt x="36659" y="3217917"/>
                    <a:pt x="36781" y="3428922"/>
                  </a:cubicBezTo>
                  <a:cubicBezTo>
                    <a:pt x="37394" y="3534078"/>
                    <a:pt x="47816" y="3639001"/>
                    <a:pt x="69148" y="3741955"/>
                  </a:cubicBezTo>
                  <a:cubicBezTo>
                    <a:pt x="91585" y="3844679"/>
                    <a:pt x="124074" y="3945202"/>
                    <a:pt x="167966" y="4041323"/>
                  </a:cubicBezTo>
                  <a:cubicBezTo>
                    <a:pt x="178387" y="4065528"/>
                    <a:pt x="190525" y="4089153"/>
                    <a:pt x="202049" y="4112894"/>
                  </a:cubicBezTo>
                  <a:cubicBezTo>
                    <a:pt x="214555" y="4136288"/>
                    <a:pt x="226447" y="4159912"/>
                    <a:pt x="239933" y="4182843"/>
                  </a:cubicBezTo>
                  <a:cubicBezTo>
                    <a:pt x="265680" y="4229167"/>
                    <a:pt x="294368" y="4274101"/>
                    <a:pt x="323916" y="4318456"/>
                  </a:cubicBezTo>
                  <a:cubicBezTo>
                    <a:pt x="353341" y="4362927"/>
                    <a:pt x="384849" y="4406240"/>
                    <a:pt x="416604" y="4449436"/>
                  </a:cubicBezTo>
                  <a:cubicBezTo>
                    <a:pt x="448847" y="4492286"/>
                    <a:pt x="482319" y="4534557"/>
                    <a:pt x="515911" y="4576711"/>
                  </a:cubicBezTo>
                  <a:cubicBezTo>
                    <a:pt x="583219" y="4661137"/>
                    <a:pt x="653594" y="4743825"/>
                    <a:pt x="722619" y="4828482"/>
                  </a:cubicBezTo>
                  <a:cubicBezTo>
                    <a:pt x="757315" y="4870637"/>
                    <a:pt x="791889" y="4913138"/>
                    <a:pt x="825972" y="4956104"/>
                  </a:cubicBezTo>
                  <a:cubicBezTo>
                    <a:pt x="859934" y="4998722"/>
                    <a:pt x="893649" y="5044004"/>
                    <a:pt x="926506" y="5085347"/>
                  </a:cubicBezTo>
                  <a:cubicBezTo>
                    <a:pt x="959119" y="5127734"/>
                    <a:pt x="993324" y="5168847"/>
                    <a:pt x="1027040" y="5210191"/>
                  </a:cubicBezTo>
                  <a:cubicBezTo>
                    <a:pt x="1061737" y="5250840"/>
                    <a:pt x="1096188" y="5291488"/>
                    <a:pt x="1132110" y="5330748"/>
                  </a:cubicBezTo>
                  <a:cubicBezTo>
                    <a:pt x="1203465" y="5409731"/>
                    <a:pt x="1277639" y="5485818"/>
                    <a:pt x="1354880" y="5558083"/>
                  </a:cubicBezTo>
                  <a:cubicBezTo>
                    <a:pt x="1509603" y="5702266"/>
                    <a:pt x="1676588" y="5830930"/>
                    <a:pt x="1855220" y="5937591"/>
                  </a:cubicBezTo>
                  <a:cubicBezTo>
                    <a:pt x="1944720" y="5990632"/>
                    <a:pt x="2036549" y="6039272"/>
                    <a:pt x="2131810" y="6080268"/>
                  </a:cubicBezTo>
                  <a:cubicBezTo>
                    <a:pt x="2226460" y="6122423"/>
                    <a:pt x="2324173" y="6157977"/>
                    <a:pt x="2423726" y="6188087"/>
                  </a:cubicBezTo>
                  <a:cubicBezTo>
                    <a:pt x="2523280" y="6218313"/>
                    <a:pt x="2624794" y="6242749"/>
                    <a:pt x="2727780" y="6262552"/>
                  </a:cubicBezTo>
                  <a:cubicBezTo>
                    <a:pt x="2830890" y="6282008"/>
                    <a:pt x="2935714" y="6295326"/>
                    <a:pt x="3041276" y="6304245"/>
                  </a:cubicBezTo>
                  <a:cubicBezTo>
                    <a:pt x="3146836" y="6313277"/>
                    <a:pt x="3253499" y="6317215"/>
                    <a:pt x="3360532" y="6317331"/>
                  </a:cubicBezTo>
                  <a:cubicBezTo>
                    <a:pt x="3387259" y="6317331"/>
                    <a:pt x="3414354" y="6317794"/>
                    <a:pt x="3439855" y="6316751"/>
                  </a:cubicBezTo>
                  <a:lnTo>
                    <a:pt x="3478721" y="6315826"/>
                  </a:lnTo>
                  <a:lnTo>
                    <a:pt x="3517463" y="6313971"/>
                  </a:lnTo>
                  <a:cubicBezTo>
                    <a:pt x="3569078" y="6311772"/>
                    <a:pt x="3620449" y="6306907"/>
                    <a:pt x="3671452" y="6301233"/>
                  </a:cubicBezTo>
                  <a:cubicBezTo>
                    <a:pt x="3875707" y="6277608"/>
                    <a:pt x="4074445" y="6225841"/>
                    <a:pt x="4265460" y="6149638"/>
                  </a:cubicBezTo>
                  <a:cubicBezTo>
                    <a:pt x="4361212" y="6111884"/>
                    <a:pt x="4454636" y="6067065"/>
                    <a:pt x="4546587" y="6018079"/>
                  </a:cubicBezTo>
                  <a:cubicBezTo>
                    <a:pt x="4638662" y="5969322"/>
                    <a:pt x="4729020" y="5915240"/>
                    <a:pt x="4818030" y="5858029"/>
                  </a:cubicBezTo>
                  <a:cubicBezTo>
                    <a:pt x="4907038" y="5800703"/>
                    <a:pt x="4994577" y="5739672"/>
                    <a:pt x="5081870" y="5676903"/>
                  </a:cubicBezTo>
                  <a:cubicBezTo>
                    <a:pt x="5125392" y="5645519"/>
                    <a:pt x="5168794" y="5613324"/>
                    <a:pt x="5212073" y="5581013"/>
                  </a:cubicBezTo>
                  <a:lnTo>
                    <a:pt x="5343625" y="5481533"/>
                  </a:lnTo>
                  <a:cubicBezTo>
                    <a:pt x="5432696" y="5414768"/>
                    <a:pt x="5521951" y="5349452"/>
                    <a:pt x="5610378" y="5284425"/>
                  </a:cubicBezTo>
                  <a:lnTo>
                    <a:pt x="5822102" y="5126414"/>
                  </a:lnTo>
                  <a:lnTo>
                    <a:pt x="5822102" y="5556641"/>
                  </a:lnTo>
                  <a:lnTo>
                    <a:pt x="5576325" y="5749979"/>
                  </a:lnTo>
                  <a:lnTo>
                    <a:pt x="5447715" y="5852818"/>
                  </a:lnTo>
                  <a:cubicBezTo>
                    <a:pt x="5403945" y="5887445"/>
                    <a:pt x="5359932" y="5922073"/>
                    <a:pt x="5315059" y="5956236"/>
                  </a:cubicBezTo>
                  <a:cubicBezTo>
                    <a:pt x="5225682" y="6024680"/>
                    <a:pt x="5133976" y="6091734"/>
                    <a:pt x="5038468" y="6155776"/>
                  </a:cubicBezTo>
                  <a:cubicBezTo>
                    <a:pt x="4943084" y="6219703"/>
                    <a:pt x="4845002" y="6281777"/>
                    <a:pt x="4741892" y="6338292"/>
                  </a:cubicBezTo>
                  <a:cubicBezTo>
                    <a:pt x="4638784" y="6394692"/>
                    <a:pt x="4532120" y="6447038"/>
                    <a:pt x="4420920" y="6492203"/>
                  </a:cubicBezTo>
                  <a:cubicBezTo>
                    <a:pt x="4199255" y="6583693"/>
                    <a:pt x="3959813" y="6644840"/>
                    <a:pt x="3717672" y="6670434"/>
                  </a:cubicBezTo>
                  <a:cubicBezTo>
                    <a:pt x="3657106" y="6676456"/>
                    <a:pt x="3596419" y="6681321"/>
                    <a:pt x="3535853" y="6683289"/>
                  </a:cubicBezTo>
                  <a:lnTo>
                    <a:pt x="3490367" y="6684910"/>
                  </a:lnTo>
                  <a:lnTo>
                    <a:pt x="3445005" y="6685142"/>
                  </a:lnTo>
                  <a:cubicBezTo>
                    <a:pt x="3414354" y="6685605"/>
                    <a:pt x="3385297" y="6684679"/>
                    <a:pt x="3355872" y="6684100"/>
                  </a:cubicBezTo>
                  <a:cubicBezTo>
                    <a:pt x="3297146" y="6683405"/>
                    <a:pt x="3238052" y="6680047"/>
                    <a:pt x="3179203" y="6677150"/>
                  </a:cubicBezTo>
                  <a:cubicBezTo>
                    <a:pt x="3120232" y="6672519"/>
                    <a:pt x="3061259" y="6668233"/>
                    <a:pt x="3002410" y="6661169"/>
                  </a:cubicBezTo>
                  <a:cubicBezTo>
                    <a:pt x="2884589" y="6647851"/>
                    <a:pt x="2766891" y="6629669"/>
                    <a:pt x="2650296" y="6604191"/>
                  </a:cubicBezTo>
                  <a:cubicBezTo>
                    <a:pt x="2533702" y="6578713"/>
                    <a:pt x="2418456" y="6545938"/>
                    <a:pt x="2306028" y="6505869"/>
                  </a:cubicBezTo>
                  <a:cubicBezTo>
                    <a:pt x="2193602" y="6465683"/>
                    <a:pt x="2084118" y="6417738"/>
                    <a:pt x="1978803" y="6363307"/>
                  </a:cubicBezTo>
                  <a:cubicBezTo>
                    <a:pt x="1873855" y="6308066"/>
                    <a:pt x="1773077" y="6246340"/>
                    <a:pt x="1678428" y="6177779"/>
                  </a:cubicBezTo>
                  <a:cubicBezTo>
                    <a:pt x="1488393" y="6041356"/>
                    <a:pt x="1321900" y="5881423"/>
                    <a:pt x="1175880" y="5710373"/>
                  </a:cubicBezTo>
                  <a:cubicBezTo>
                    <a:pt x="1103177" y="5624441"/>
                    <a:pt x="1035501" y="5535732"/>
                    <a:pt x="971502" y="5445399"/>
                  </a:cubicBezTo>
                  <a:cubicBezTo>
                    <a:pt x="907380" y="5355069"/>
                    <a:pt x="847550" y="5262768"/>
                    <a:pt x="790909" y="5169078"/>
                  </a:cubicBezTo>
                  <a:cubicBezTo>
                    <a:pt x="761974" y="5121712"/>
                    <a:pt x="735492" y="5077357"/>
                    <a:pt x="706680" y="5031959"/>
                  </a:cubicBezTo>
                  <a:cubicBezTo>
                    <a:pt x="678114" y="4986910"/>
                    <a:pt x="649058" y="4941860"/>
                    <a:pt x="619143" y="4897157"/>
                  </a:cubicBezTo>
                  <a:lnTo>
                    <a:pt x="436465" y="4628710"/>
                  </a:lnTo>
                  <a:cubicBezTo>
                    <a:pt x="406182" y="4583544"/>
                    <a:pt x="376267" y="4538147"/>
                    <a:pt x="347088" y="4492171"/>
                  </a:cubicBezTo>
                  <a:cubicBezTo>
                    <a:pt x="317908" y="4446194"/>
                    <a:pt x="288974" y="4400102"/>
                    <a:pt x="262001" y="4352619"/>
                  </a:cubicBezTo>
                  <a:cubicBezTo>
                    <a:pt x="207934" y="4258119"/>
                    <a:pt x="158280" y="4160840"/>
                    <a:pt x="118679" y="4059853"/>
                  </a:cubicBezTo>
                  <a:cubicBezTo>
                    <a:pt x="78343" y="3959214"/>
                    <a:pt x="48429" y="3854870"/>
                    <a:pt x="28322" y="3749136"/>
                  </a:cubicBezTo>
                  <a:cubicBezTo>
                    <a:pt x="9073" y="3643402"/>
                    <a:pt x="0" y="3536046"/>
                    <a:pt x="0" y="3428922"/>
                  </a:cubicBezTo>
                  <a:cubicBezTo>
                    <a:pt x="1594" y="3001816"/>
                    <a:pt x="89010" y="2575868"/>
                    <a:pt x="253052" y="2174356"/>
                  </a:cubicBezTo>
                  <a:cubicBezTo>
                    <a:pt x="294246" y="2074066"/>
                    <a:pt x="338873" y="1974700"/>
                    <a:pt x="389141" y="1877652"/>
                  </a:cubicBezTo>
                  <a:cubicBezTo>
                    <a:pt x="438672" y="1780256"/>
                    <a:pt x="493230" y="1684945"/>
                    <a:pt x="552079" y="1591834"/>
                  </a:cubicBezTo>
                  <a:cubicBezTo>
                    <a:pt x="669900" y="1405728"/>
                    <a:pt x="804394" y="1227729"/>
                    <a:pt x="954950" y="1061773"/>
                  </a:cubicBezTo>
                  <a:cubicBezTo>
                    <a:pt x="1030597" y="979085"/>
                    <a:pt x="1109552" y="898829"/>
                    <a:pt x="1192922" y="822626"/>
                  </a:cubicBezTo>
                  <a:cubicBezTo>
                    <a:pt x="1213642" y="803402"/>
                    <a:pt x="1234483" y="784409"/>
                    <a:pt x="1255939" y="765880"/>
                  </a:cubicBezTo>
                  <a:cubicBezTo>
                    <a:pt x="1277273" y="747234"/>
                    <a:pt x="1298237" y="728241"/>
                    <a:pt x="1320183" y="710291"/>
                  </a:cubicBezTo>
                  <a:cubicBezTo>
                    <a:pt x="1363585" y="673811"/>
                    <a:pt x="1408088" y="638489"/>
                    <a:pt x="1452961" y="603514"/>
                  </a:cubicBezTo>
                  <a:cubicBezTo>
                    <a:pt x="1633310" y="464543"/>
                    <a:pt x="1828125" y="341437"/>
                    <a:pt x="2033360" y="235818"/>
                  </a:cubicBezTo>
                  <a:cubicBezTo>
                    <a:pt x="2187242" y="156561"/>
                    <a:pt x="2347554" y="87597"/>
                    <a:pt x="2512513" y="30012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15102EBE-A80F-4CFF-B1DD-941EF9728B5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404998" y="98659"/>
              <a:ext cx="5774333" cy="6315453"/>
            </a:xfrm>
            <a:custGeom>
              <a:avLst/>
              <a:gdLst>
                <a:gd name="connsiteX0" fmla="*/ 3707237 w 5774333"/>
                <a:gd name="connsiteY0" fmla="*/ 1489 h 6315453"/>
                <a:gd name="connsiteX1" fmla="*/ 4037665 w 5774333"/>
                <a:gd name="connsiteY1" fmla="*/ 6121 h 6315453"/>
                <a:gd name="connsiteX2" fmla="*/ 4692239 w 5774333"/>
                <a:gd name="connsiteY2" fmla="*/ 102128 h 6315453"/>
                <a:gd name="connsiteX3" fmla="*/ 5315059 w 5774333"/>
                <a:gd name="connsiteY3" fmla="*/ 324945 h 6315453"/>
                <a:gd name="connsiteX4" fmla="*/ 5738325 w 5774333"/>
                <a:gd name="connsiteY4" fmla="*/ 578286 h 6315453"/>
                <a:gd name="connsiteX5" fmla="*/ 5774333 w 5774333"/>
                <a:gd name="connsiteY5" fmla="*/ 606551 h 6315453"/>
                <a:gd name="connsiteX6" fmla="*/ 5774333 w 5774333"/>
                <a:gd name="connsiteY6" fmla="*/ 975490 h 6315453"/>
                <a:gd name="connsiteX7" fmla="*/ 5676001 w 5774333"/>
                <a:gd name="connsiteY7" fmla="*/ 889749 h 6315453"/>
                <a:gd name="connsiteX8" fmla="*/ 5177132 w 5774333"/>
                <a:gd name="connsiteY8" fmla="*/ 581926 h 6315453"/>
                <a:gd name="connsiteX9" fmla="*/ 4615735 w 5774333"/>
                <a:gd name="connsiteY9" fmla="*/ 388640 h 6315453"/>
                <a:gd name="connsiteX10" fmla="*/ 4020010 w 5774333"/>
                <a:gd name="connsiteY10" fmla="*/ 308500 h 6315453"/>
                <a:gd name="connsiteX11" fmla="*/ 3416315 w 5774333"/>
                <a:gd name="connsiteY11" fmla="*/ 328882 h 6315453"/>
                <a:gd name="connsiteX12" fmla="*/ 2823779 w 5774333"/>
                <a:gd name="connsiteY12" fmla="*/ 446545 h 6315453"/>
                <a:gd name="connsiteX13" fmla="*/ 2256987 w 5774333"/>
                <a:gd name="connsiteY13" fmla="*/ 651296 h 6315453"/>
                <a:gd name="connsiteX14" fmla="*/ 1244169 w 5774333"/>
                <a:gd name="connsiteY14" fmla="*/ 1280374 h 6315453"/>
                <a:gd name="connsiteX15" fmla="*/ 830141 w 5774333"/>
                <a:gd name="connsiteY15" fmla="*/ 1700184 h 6315453"/>
                <a:gd name="connsiteX16" fmla="*/ 502792 w 5774333"/>
                <a:gd name="connsiteY16" fmla="*/ 2182300 h 6315453"/>
                <a:gd name="connsiteX17" fmla="*/ 280637 w 5774333"/>
                <a:gd name="connsiteY17" fmla="*/ 2715256 h 6315453"/>
                <a:gd name="connsiteX18" fmla="*/ 199843 w 5774333"/>
                <a:gd name="connsiteY18" fmla="*/ 3283418 h 6315453"/>
                <a:gd name="connsiteX19" fmla="*/ 233926 w 5774333"/>
                <a:gd name="connsiteY19" fmla="*/ 3561593 h 6315453"/>
                <a:gd name="connsiteX20" fmla="*/ 334582 w 5774333"/>
                <a:gd name="connsiteY20" fmla="*/ 3821816 h 6315453"/>
                <a:gd name="connsiteX21" fmla="*/ 404834 w 5774333"/>
                <a:gd name="connsiteY21" fmla="*/ 3944343 h 6315453"/>
                <a:gd name="connsiteX22" fmla="*/ 485506 w 5774333"/>
                <a:gd name="connsiteY22" fmla="*/ 4062932 h 6315453"/>
                <a:gd name="connsiteX23" fmla="*/ 671861 w 5774333"/>
                <a:gd name="connsiteY23" fmla="*/ 4292120 h 6315453"/>
                <a:gd name="connsiteX24" fmla="*/ 873542 w 5774333"/>
                <a:gd name="connsiteY24" fmla="*/ 4523044 h 6315453"/>
                <a:gd name="connsiteX25" fmla="*/ 973831 w 5774333"/>
                <a:gd name="connsiteY25" fmla="*/ 4643601 h 6315453"/>
                <a:gd name="connsiteX26" fmla="*/ 1022014 w 5774333"/>
                <a:gd name="connsiteY26" fmla="*/ 4702780 h 6315453"/>
                <a:gd name="connsiteX27" fmla="*/ 1069215 w 5774333"/>
                <a:gd name="connsiteY27" fmla="*/ 4759411 h 6315453"/>
                <a:gd name="connsiteX28" fmla="*/ 1474784 w 5774333"/>
                <a:gd name="connsiteY28" fmla="*/ 5177948 h 6315453"/>
                <a:gd name="connsiteX29" fmla="*/ 1690442 w 5774333"/>
                <a:gd name="connsiteY29" fmla="*/ 5366255 h 6315453"/>
                <a:gd name="connsiteX30" fmla="*/ 1916276 w 5774333"/>
                <a:gd name="connsiteY30" fmla="*/ 5539852 h 6315453"/>
                <a:gd name="connsiteX31" fmla="*/ 2420784 w 5774333"/>
                <a:gd name="connsiteY31" fmla="*/ 5814437 h 6315453"/>
                <a:gd name="connsiteX32" fmla="*/ 2703015 w 5774333"/>
                <a:gd name="connsiteY32" fmla="*/ 5892029 h 6315453"/>
                <a:gd name="connsiteX33" fmla="*/ 2775350 w 5774333"/>
                <a:gd name="connsiteY33" fmla="*/ 5905695 h 6315453"/>
                <a:gd name="connsiteX34" fmla="*/ 2848299 w 5774333"/>
                <a:gd name="connsiteY34" fmla="*/ 5917161 h 6315453"/>
                <a:gd name="connsiteX35" fmla="*/ 2995544 w 5774333"/>
                <a:gd name="connsiteY35" fmla="*/ 5933605 h 6315453"/>
                <a:gd name="connsiteX36" fmla="*/ 3069596 w 5774333"/>
                <a:gd name="connsiteY36" fmla="*/ 5938933 h 6315453"/>
                <a:gd name="connsiteX37" fmla="*/ 3143894 w 5774333"/>
                <a:gd name="connsiteY37" fmla="*/ 5942639 h 6315453"/>
                <a:gd name="connsiteX38" fmla="*/ 3218436 w 5774333"/>
                <a:gd name="connsiteY38" fmla="*/ 5944260 h 6315453"/>
                <a:gd name="connsiteX39" fmla="*/ 3293101 w 5774333"/>
                <a:gd name="connsiteY39" fmla="*/ 5943913 h 6315453"/>
                <a:gd name="connsiteX40" fmla="*/ 3330494 w 5774333"/>
                <a:gd name="connsiteY40" fmla="*/ 5943565 h 6315453"/>
                <a:gd name="connsiteX41" fmla="*/ 3366540 w 5774333"/>
                <a:gd name="connsiteY41" fmla="*/ 5942059 h 6315453"/>
                <a:gd name="connsiteX42" fmla="*/ 3402462 w 5774333"/>
                <a:gd name="connsiteY42" fmla="*/ 5940323 h 6315453"/>
                <a:gd name="connsiteX43" fmla="*/ 3438262 w 5774333"/>
                <a:gd name="connsiteY43" fmla="*/ 5937543 h 6315453"/>
                <a:gd name="connsiteX44" fmla="*/ 3580236 w 5774333"/>
                <a:gd name="connsiteY44" fmla="*/ 5920982 h 6315453"/>
                <a:gd name="connsiteX45" fmla="*/ 4121034 w 5774333"/>
                <a:gd name="connsiteY45" fmla="*/ 5753290 h 6315453"/>
                <a:gd name="connsiteX46" fmla="*/ 4620639 w 5774333"/>
                <a:gd name="connsiteY46" fmla="*/ 5459364 h 6315453"/>
                <a:gd name="connsiteX47" fmla="*/ 4741771 w 5774333"/>
                <a:gd name="connsiteY47" fmla="*/ 5372971 h 6315453"/>
                <a:gd name="connsiteX48" fmla="*/ 4862901 w 5774333"/>
                <a:gd name="connsiteY48" fmla="*/ 5283682 h 6315453"/>
                <a:gd name="connsiteX49" fmla="*/ 5108229 w 5774333"/>
                <a:gd name="connsiteY49" fmla="*/ 5098386 h 6315453"/>
                <a:gd name="connsiteX50" fmla="*/ 5612493 w 5774333"/>
                <a:gd name="connsiteY50" fmla="*/ 4739724 h 6315453"/>
                <a:gd name="connsiteX51" fmla="*/ 5774333 w 5774333"/>
                <a:gd name="connsiteY51" fmla="*/ 4623488 h 6315453"/>
                <a:gd name="connsiteX52" fmla="*/ 5774333 w 5774333"/>
                <a:gd name="connsiteY52" fmla="*/ 5232926 h 6315453"/>
                <a:gd name="connsiteX53" fmla="*/ 5676492 w 5774333"/>
                <a:gd name="connsiteY53" fmla="*/ 5306859 h 6315453"/>
                <a:gd name="connsiteX54" fmla="*/ 5426260 w 5774333"/>
                <a:gd name="connsiteY54" fmla="*/ 5486233 h 6315453"/>
                <a:gd name="connsiteX55" fmla="*/ 5300225 w 5774333"/>
                <a:gd name="connsiteY55" fmla="*/ 5576217 h 6315453"/>
                <a:gd name="connsiteX56" fmla="*/ 5170757 w 5774333"/>
                <a:gd name="connsiteY56" fmla="*/ 5666780 h 6315453"/>
                <a:gd name="connsiteX57" fmla="*/ 5038100 w 5774333"/>
                <a:gd name="connsiteY57" fmla="*/ 5756185 h 6315453"/>
                <a:gd name="connsiteX58" fmla="*/ 4901276 w 5774333"/>
                <a:gd name="connsiteY58" fmla="*/ 5843043 h 6315453"/>
                <a:gd name="connsiteX59" fmla="*/ 4614019 w 5774333"/>
                <a:gd name="connsiteY59" fmla="*/ 6006103 h 6315453"/>
                <a:gd name="connsiteX60" fmla="*/ 4305061 w 5774333"/>
                <a:gd name="connsiteY60" fmla="*/ 6144726 h 6315453"/>
                <a:gd name="connsiteX61" fmla="*/ 3632710 w 5774333"/>
                <a:gd name="connsiteY61" fmla="*/ 6304196 h 6315453"/>
                <a:gd name="connsiteX62" fmla="*/ 3459594 w 5774333"/>
                <a:gd name="connsiteY62" fmla="*/ 6314504 h 6315453"/>
                <a:gd name="connsiteX63" fmla="*/ 3416315 w 5774333"/>
                <a:gd name="connsiteY63" fmla="*/ 6315429 h 6315453"/>
                <a:gd name="connsiteX64" fmla="*/ 3373159 w 5774333"/>
                <a:gd name="connsiteY64" fmla="*/ 6315198 h 6315453"/>
                <a:gd name="connsiteX65" fmla="*/ 3330127 w 5774333"/>
                <a:gd name="connsiteY65" fmla="*/ 6314735 h 6315453"/>
                <a:gd name="connsiteX66" fmla="*/ 3288320 w 5774333"/>
                <a:gd name="connsiteY66" fmla="*/ 6313230 h 6315453"/>
                <a:gd name="connsiteX67" fmla="*/ 2954350 w 5774333"/>
                <a:gd name="connsiteY67" fmla="*/ 6288098 h 6315453"/>
                <a:gd name="connsiteX68" fmla="*/ 2622466 w 5774333"/>
                <a:gd name="connsiteY68" fmla="*/ 6232742 h 6315453"/>
                <a:gd name="connsiteX69" fmla="*/ 2296466 w 5774333"/>
                <a:gd name="connsiteY69" fmla="*/ 6146001 h 6315453"/>
                <a:gd name="connsiteX70" fmla="*/ 1672419 w 5774333"/>
                <a:gd name="connsiteY70" fmla="*/ 5885197 h 6315453"/>
                <a:gd name="connsiteX71" fmla="*/ 1146578 w 5774333"/>
                <a:gd name="connsiteY71" fmla="*/ 5479168 h 6315453"/>
                <a:gd name="connsiteX72" fmla="*/ 933372 w 5774333"/>
                <a:gd name="connsiteY72" fmla="*/ 5234810 h 6315453"/>
                <a:gd name="connsiteX73" fmla="*/ 747140 w 5774333"/>
                <a:gd name="connsiteY73" fmla="*/ 4976091 h 6315453"/>
                <a:gd name="connsiteX74" fmla="*/ 703616 w 5774333"/>
                <a:gd name="connsiteY74" fmla="*/ 4910196 h 6315453"/>
                <a:gd name="connsiteX75" fmla="*/ 662053 w 5774333"/>
                <a:gd name="connsiteY75" fmla="*/ 4846269 h 6315453"/>
                <a:gd name="connsiteX76" fmla="*/ 580033 w 5774333"/>
                <a:gd name="connsiteY76" fmla="*/ 4722352 h 6315453"/>
                <a:gd name="connsiteX77" fmla="*/ 410105 w 5774333"/>
                <a:gd name="connsiteY77" fmla="*/ 4469193 h 6315453"/>
                <a:gd name="connsiteX78" fmla="*/ 244224 w 5774333"/>
                <a:gd name="connsiteY78" fmla="*/ 4201556 h 6315453"/>
                <a:gd name="connsiteX79" fmla="*/ 169437 w 5774333"/>
                <a:gd name="connsiteY79" fmla="*/ 4059690 h 6315453"/>
                <a:gd name="connsiteX80" fmla="*/ 105929 w 5774333"/>
                <a:gd name="connsiteY80" fmla="*/ 3911221 h 6315453"/>
                <a:gd name="connsiteX81" fmla="*/ 57256 w 5774333"/>
                <a:gd name="connsiteY81" fmla="*/ 3757195 h 6315453"/>
                <a:gd name="connsiteX82" fmla="*/ 39111 w 5774333"/>
                <a:gd name="connsiteY82" fmla="*/ 3678677 h 6315453"/>
                <a:gd name="connsiteX83" fmla="*/ 31142 w 5774333"/>
                <a:gd name="connsiteY83" fmla="*/ 3639300 h 6315453"/>
                <a:gd name="connsiteX84" fmla="*/ 24521 w 5774333"/>
                <a:gd name="connsiteY84" fmla="*/ 3599809 h 6315453"/>
                <a:gd name="connsiteX85" fmla="*/ 0 w 5774333"/>
                <a:gd name="connsiteY85" fmla="*/ 3283418 h 6315453"/>
                <a:gd name="connsiteX86" fmla="*/ 68045 w 5774333"/>
                <a:gd name="connsiteY86" fmla="*/ 2666963 h 6315453"/>
                <a:gd name="connsiteX87" fmla="*/ 272546 w 5774333"/>
                <a:gd name="connsiteY87" fmla="*/ 2076334 h 6315453"/>
                <a:gd name="connsiteX88" fmla="*/ 1039300 w 5774333"/>
                <a:gd name="connsiteY88" fmla="*/ 1073307 h 6315453"/>
                <a:gd name="connsiteX89" fmla="*/ 1547733 w 5774333"/>
                <a:gd name="connsiteY89" fmla="*/ 680365 h 6315453"/>
                <a:gd name="connsiteX90" fmla="*/ 2115995 w 5774333"/>
                <a:gd name="connsiteY90" fmla="*/ 368373 h 6315453"/>
                <a:gd name="connsiteX91" fmla="*/ 3377451 w 5774333"/>
                <a:gd name="connsiteY91" fmla="*/ 24304 h 6315453"/>
                <a:gd name="connsiteX92" fmla="*/ 3707237 w 5774333"/>
                <a:gd name="connsiteY92" fmla="*/ 1489 h 63154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</a:cxnLst>
              <a:rect l="l" t="t" r="r" b="b"/>
              <a:pathLst>
                <a:path w="5774333" h="6315453">
                  <a:moveTo>
                    <a:pt x="3707237" y="1489"/>
                  </a:moveTo>
                  <a:cubicBezTo>
                    <a:pt x="3817502" y="-1522"/>
                    <a:pt x="3927875" y="41"/>
                    <a:pt x="4037665" y="6121"/>
                  </a:cubicBezTo>
                  <a:cubicBezTo>
                    <a:pt x="4257614" y="18745"/>
                    <a:pt x="4477439" y="49665"/>
                    <a:pt x="4692239" y="102128"/>
                  </a:cubicBezTo>
                  <a:cubicBezTo>
                    <a:pt x="4907039" y="154474"/>
                    <a:pt x="5116811" y="228592"/>
                    <a:pt x="5315059" y="324945"/>
                  </a:cubicBezTo>
                  <a:cubicBezTo>
                    <a:pt x="5463562" y="397211"/>
                    <a:pt x="5606133" y="481527"/>
                    <a:pt x="5738325" y="578286"/>
                  </a:cubicBezTo>
                  <a:lnTo>
                    <a:pt x="5774333" y="606551"/>
                  </a:lnTo>
                  <a:lnTo>
                    <a:pt x="5774333" y="975490"/>
                  </a:lnTo>
                  <a:lnTo>
                    <a:pt x="5676001" y="889749"/>
                  </a:lnTo>
                  <a:cubicBezTo>
                    <a:pt x="5522381" y="769886"/>
                    <a:pt x="5355519" y="665657"/>
                    <a:pt x="5177132" y="581926"/>
                  </a:cubicBezTo>
                  <a:cubicBezTo>
                    <a:pt x="4998867" y="497965"/>
                    <a:pt x="4810183" y="433574"/>
                    <a:pt x="4615735" y="388640"/>
                  </a:cubicBezTo>
                  <a:cubicBezTo>
                    <a:pt x="4421289" y="343591"/>
                    <a:pt x="4221446" y="317649"/>
                    <a:pt x="4020010" y="308500"/>
                  </a:cubicBezTo>
                  <a:cubicBezTo>
                    <a:pt x="3818207" y="298887"/>
                    <a:pt x="3616649" y="305257"/>
                    <a:pt x="3416315" y="328882"/>
                  </a:cubicBezTo>
                  <a:cubicBezTo>
                    <a:pt x="3216106" y="352623"/>
                    <a:pt x="3017736" y="392346"/>
                    <a:pt x="2823779" y="446545"/>
                  </a:cubicBezTo>
                  <a:cubicBezTo>
                    <a:pt x="2629699" y="500513"/>
                    <a:pt x="2440401" y="570345"/>
                    <a:pt x="2256987" y="651296"/>
                  </a:cubicBezTo>
                  <a:cubicBezTo>
                    <a:pt x="1889058" y="811461"/>
                    <a:pt x="1545527" y="1023856"/>
                    <a:pt x="1244169" y="1280374"/>
                  </a:cubicBezTo>
                  <a:cubicBezTo>
                    <a:pt x="1093982" y="1409039"/>
                    <a:pt x="954828" y="1549400"/>
                    <a:pt x="830141" y="1700184"/>
                  </a:cubicBezTo>
                  <a:cubicBezTo>
                    <a:pt x="705209" y="1850736"/>
                    <a:pt x="594989" y="2012176"/>
                    <a:pt x="502792" y="2182300"/>
                  </a:cubicBezTo>
                  <a:cubicBezTo>
                    <a:pt x="410595" y="2352308"/>
                    <a:pt x="333847" y="2530307"/>
                    <a:pt x="280637" y="2715256"/>
                  </a:cubicBezTo>
                  <a:cubicBezTo>
                    <a:pt x="227306" y="2899741"/>
                    <a:pt x="199719" y="3091521"/>
                    <a:pt x="199843" y="3283418"/>
                  </a:cubicBezTo>
                  <a:cubicBezTo>
                    <a:pt x="200946" y="3377687"/>
                    <a:pt x="210754" y="3471261"/>
                    <a:pt x="233926" y="3561593"/>
                  </a:cubicBezTo>
                  <a:cubicBezTo>
                    <a:pt x="256730" y="3652040"/>
                    <a:pt x="292162" y="3738550"/>
                    <a:pt x="334582" y="3821816"/>
                  </a:cubicBezTo>
                  <a:cubicBezTo>
                    <a:pt x="356038" y="3863392"/>
                    <a:pt x="379823" y="3904157"/>
                    <a:pt x="404834" y="3944343"/>
                  </a:cubicBezTo>
                  <a:cubicBezTo>
                    <a:pt x="430212" y="3984413"/>
                    <a:pt x="457308" y="4023905"/>
                    <a:pt x="485506" y="4062932"/>
                  </a:cubicBezTo>
                  <a:cubicBezTo>
                    <a:pt x="542639" y="4140757"/>
                    <a:pt x="606146" y="4216265"/>
                    <a:pt x="671861" y="4292120"/>
                  </a:cubicBezTo>
                  <a:cubicBezTo>
                    <a:pt x="737576" y="4368091"/>
                    <a:pt x="806234" y="4444062"/>
                    <a:pt x="873542" y="4523044"/>
                  </a:cubicBezTo>
                  <a:cubicBezTo>
                    <a:pt x="907258" y="4562419"/>
                    <a:pt x="940606" y="4602721"/>
                    <a:pt x="973831" y="4643601"/>
                  </a:cubicBezTo>
                  <a:lnTo>
                    <a:pt x="1022014" y="4702780"/>
                  </a:lnTo>
                  <a:cubicBezTo>
                    <a:pt x="1037829" y="4721658"/>
                    <a:pt x="1052910" y="4740998"/>
                    <a:pt x="1069215" y="4759411"/>
                  </a:cubicBezTo>
                  <a:cubicBezTo>
                    <a:pt x="1196477" y="4909269"/>
                    <a:pt x="1334527" y="5047199"/>
                    <a:pt x="1474784" y="5177948"/>
                  </a:cubicBezTo>
                  <a:cubicBezTo>
                    <a:pt x="1545281" y="5243033"/>
                    <a:pt x="1617003" y="5305917"/>
                    <a:pt x="1690442" y="5366255"/>
                  </a:cubicBezTo>
                  <a:cubicBezTo>
                    <a:pt x="1763881" y="5426591"/>
                    <a:pt x="1838668" y="5484959"/>
                    <a:pt x="1916276" y="5539852"/>
                  </a:cubicBezTo>
                  <a:cubicBezTo>
                    <a:pt x="2070877" y="5649872"/>
                    <a:pt x="2237617" y="5748194"/>
                    <a:pt x="2420784" y="5814437"/>
                  </a:cubicBezTo>
                  <a:cubicBezTo>
                    <a:pt x="2512124" y="5847559"/>
                    <a:pt x="2606773" y="5872921"/>
                    <a:pt x="2703015" y="5892029"/>
                  </a:cubicBezTo>
                  <a:cubicBezTo>
                    <a:pt x="2727168" y="5896546"/>
                    <a:pt x="2751075" y="5901758"/>
                    <a:pt x="2775350" y="5905695"/>
                  </a:cubicBezTo>
                  <a:lnTo>
                    <a:pt x="2848299" y="5917161"/>
                  </a:lnTo>
                  <a:cubicBezTo>
                    <a:pt x="2897218" y="5923298"/>
                    <a:pt x="2946136" y="5929784"/>
                    <a:pt x="2995544" y="5933605"/>
                  </a:cubicBezTo>
                  <a:cubicBezTo>
                    <a:pt x="3020188" y="5935806"/>
                    <a:pt x="3044831" y="5937891"/>
                    <a:pt x="3069596" y="5938933"/>
                  </a:cubicBezTo>
                  <a:cubicBezTo>
                    <a:pt x="3094362" y="5940090"/>
                    <a:pt x="3119005" y="5941943"/>
                    <a:pt x="3143894" y="5942639"/>
                  </a:cubicBezTo>
                  <a:lnTo>
                    <a:pt x="3218436" y="5944260"/>
                  </a:lnTo>
                  <a:cubicBezTo>
                    <a:pt x="3243201" y="5944838"/>
                    <a:pt x="3268212" y="5944029"/>
                    <a:pt x="3293101" y="5943913"/>
                  </a:cubicBezTo>
                  <a:lnTo>
                    <a:pt x="3330494" y="5943565"/>
                  </a:lnTo>
                  <a:cubicBezTo>
                    <a:pt x="3342632" y="5943218"/>
                    <a:pt x="3354524" y="5942523"/>
                    <a:pt x="3366540" y="5942059"/>
                  </a:cubicBezTo>
                  <a:cubicBezTo>
                    <a:pt x="3378554" y="5941480"/>
                    <a:pt x="3390570" y="5941134"/>
                    <a:pt x="3402462" y="5940323"/>
                  </a:cubicBezTo>
                  <a:lnTo>
                    <a:pt x="3438262" y="5937543"/>
                  </a:lnTo>
                  <a:cubicBezTo>
                    <a:pt x="3485954" y="5933953"/>
                    <a:pt x="3533279" y="5927931"/>
                    <a:pt x="3580236" y="5920982"/>
                  </a:cubicBezTo>
                  <a:cubicBezTo>
                    <a:pt x="3768185" y="5891567"/>
                    <a:pt x="3948901" y="5834010"/>
                    <a:pt x="4121034" y="5753290"/>
                  </a:cubicBezTo>
                  <a:cubicBezTo>
                    <a:pt x="4293782" y="5673497"/>
                    <a:pt x="4458191" y="5571353"/>
                    <a:pt x="4620639" y="5459364"/>
                  </a:cubicBezTo>
                  <a:cubicBezTo>
                    <a:pt x="4661221" y="5431455"/>
                    <a:pt x="4701557" y="5402271"/>
                    <a:pt x="4741771" y="5372971"/>
                  </a:cubicBezTo>
                  <a:cubicBezTo>
                    <a:pt x="4782230" y="5343672"/>
                    <a:pt x="4822566" y="5313908"/>
                    <a:pt x="4862901" y="5283682"/>
                  </a:cubicBezTo>
                  <a:lnTo>
                    <a:pt x="5108229" y="5098386"/>
                  </a:lnTo>
                  <a:cubicBezTo>
                    <a:pt x="5276563" y="4972270"/>
                    <a:pt x="5446489" y="4854838"/>
                    <a:pt x="5612493" y="4739724"/>
                  </a:cubicBezTo>
                  <a:lnTo>
                    <a:pt x="5774333" y="4623488"/>
                  </a:lnTo>
                  <a:lnTo>
                    <a:pt x="5774333" y="5232926"/>
                  </a:lnTo>
                  <a:lnTo>
                    <a:pt x="5676492" y="5306859"/>
                  </a:lnTo>
                  <a:cubicBezTo>
                    <a:pt x="5592693" y="5367905"/>
                    <a:pt x="5508955" y="5427286"/>
                    <a:pt x="5426260" y="5486233"/>
                  </a:cubicBezTo>
                  <a:lnTo>
                    <a:pt x="5300225" y="5576217"/>
                  </a:lnTo>
                  <a:cubicBezTo>
                    <a:pt x="5257559" y="5606443"/>
                    <a:pt x="5214525" y="5636901"/>
                    <a:pt x="5170757" y="5666780"/>
                  </a:cubicBezTo>
                  <a:cubicBezTo>
                    <a:pt x="5127110" y="5696775"/>
                    <a:pt x="5082973" y="5726654"/>
                    <a:pt x="5038100" y="5756185"/>
                  </a:cubicBezTo>
                  <a:cubicBezTo>
                    <a:pt x="4993106" y="5785486"/>
                    <a:pt x="4947743" y="5814553"/>
                    <a:pt x="4901276" y="5843043"/>
                  </a:cubicBezTo>
                  <a:cubicBezTo>
                    <a:pt x="4808835" y="5900136"/>
                    <a:pt x="4713449" y="5955494"/>
                    <a:pt x="4614019" y="6006103"/>
                  </a:cubicBezTo>
                  <a:cubicBezTo>
                    <a:pt x="4514711" y="6056943"/>
                    <a:pt x="4411971" y="6104192"/>
                    <a:pt x="4305061" y="6144726"/>
                  </a:cubicBezTo>
                  <a:cubicBezTo>
                    <a:pt x="4092223" y="6226952"/>
                    <a:pt x="3863569" y="6282424"/>
                    <a:pt x="3632710" y="6304196"/>
                  </a:cubicBezTo>
                  <a:cubicBezTo>
                    <a:pt x="3574964" y="6309408"/>
                    <a:pt x="3517218" y="6313345"/>
                    <a:pt x="3459594" y="6314504"/>
                  </a:cubicBezTo>
                  <a:lnTo>
                    <a:pt x="3416315" y="6315429"/>
                  </a:lnTo>
                  <a:cubicBezTo>
                    <a:pt x="3401971" y="6315546"/>
                    <a:pt x="3387505" y="6315198"/>
                    <a:pt x="3373159" y="6315198"/>
                  </a:cubicBezTo>
                  <a:lnTo>
                    <a:pt x="3330127" y="6314735"/>
                  </a:lnTo>
                  <a:lnTo>
                    <a:pt x="3288320" y="6313230"/>
                  </a:lnTo>
                  <a:cubicBezTo>
                    <a:pt x="3176996" y="6309870"/>
                    <a:pt x="3065428" y="6301533"/>
                    <a:pt x="2954350" y="6288098"/>
                  </a:cubicBezTo>
                  <a:cubicBezTo>
                    <a:pt x="2843150" y="6275360"/>
                    <a:pt x="2732194" y="6257061"/>
                    <a:pt x="2622466" y="6232742"/>
                  </a:cubicBezTo>
                  <a:cubicBezTo>
                    <a:pt x="2512859" y="6208190"/>
                    <a:pt x="2404110" y="6179122"/>
                    <a:pt x="2296466" y="6146001"/>
                  </a:cubicBezTo>
                  <a:cubicBezTo>
                    <a:pt x="2081544" y="6079179"/>
                    <a:pt x="1869073" y="5996027"/>
                    <a:pt x="1672419" y="5885197"/>
                  </a:cubicBezTo>
                  <a:cubicBezTo>
                    <a:pt x="1475643" y="5774599"/>
                    <a:pt x="1299954" y="5634353"/>
                    <a:pt x="1146578" y="5479168"/>
                  </a:cubicBezTo>
                  <a:cubicBezTo>
                    <a:pt x="1069461" y="5401692"/>
                    <a:pt x="999333" y="5319235"/>
                    <a:pt x="933372" y="5234810"/>
                  </a:cubicBezTo>
                  <a:cubicBezTo>
                    <a:pt x="867781" y="5150038"/>
                    <a:pt x="805375" y="5063991"/>
                    <a:pt x="747140" y="4976091"/>
                  </a:cubicBezTo>
                  <a:cubicBezTo>
                    <a:pt x="732182" y="4954319"/>
                    <a:pt x="718082" y="4932199"/>
                    <a:pt x="703616" y="4910196"/>
                  </a:cubicBezTo>
                  <a:lnTo>
                    <a:pt x="662053" y="4846269"/>
                  </a:lnTo>
                  <a:cubicBezTo>
                    <a:pt x="635449" y="4804925"/>
                    <a:pt x="607864" y="4763928"/>
                    <a:pt x="580033" y="4722352"/>
                  </a:cubicBezTo>
                  <a:lnTo>
                    <a:pt x="410105" y="4469193"/>
                  </a:lnTo>
                  <a:cubicBezTo>
                    <a:pt x="353095" y="4382915"/>
                    <a:pt x="296820" y="4294089"/>
                    <a:pt x="244224" y="4201556"/>
                  </a:cubicBezTo>
                  <a:cubicBezTo>
                    <a:pt x="217987" y="4155232"/>
                    <a:pt x="192609" y="4108098"/>
                    <a:pt x="169437" y="4059690"/>
                  </a:cubicBezTo>
                  <a:cubicBezTo>
                    <a:pt x="146388" y="4011165"/>
                    <a:pt x="124932" y="3961715"/>
                    <a:pt x="105929" y="3911221"/>
                  </a:cubicBezTo>
                  <a:cubicBezTo>
                    <a:pt x="87293" y="3860613"/>
                    <a:pt x="70742" y="3809309"/>
                    <a:pt x="57256" y="3757195"/>
                  </a:cubicBezTo>
                  <a:cubicBezTo>
                    <a:pt x="50881" y="3731138"/>
                    <a:pt x="44383" y="3704965"/>
                    <a:pt x="39111" y="3678677"/>
                  </a:cubicBezTo>
                  <a:lnTo>
                    <a:pt x="31142" y="3639300"/>
                  </a:lnTo>
                  <a:lnTo>
                    <a:pt x="24521" y="3599809"/>
                  </a:lnTo>
                  <a:cubicBezTo>
                    <a:pt x="7234" y="3494423"/>
                    <a:pt x="0" y="3388457"/>
                    <a:pt x="0" y="3283418"/>
                  </a:cubicBezTo>
                  <a:cubicBezTo>
                    <a:pt x="491" y="3076698"/>
                    <a:pt x="23418" y="2869978"/>
                    <a:pt x="68045" y="2666963"/>
                  </a:cubicBezTo>
                  <a:cubicBezTo>
                    <a:pt x="112550" y="2464064"/>
                    <a:pt x="180717" y="2265104"/>
                    <a:pt x="272546" y="2076334"/>
                  </a:cubicBezTo>
                  <a:cubicBezTo>
                    <a:pt x="457062" y="1698794"/>
                    <a:pt x="724457" y="1360978"/>
                    <a:pt x="1039300" y="1073307"/>
                  </a:cubicBezTo>
                  <a:cubicBezTo>
                    <a:pt x="1197090" y="929472"/>
                    <a:pt x="1367630" y="798259"/>
                    <a:pt x="1547733" y="680365"/>
                  </a:cubicBezTo>
                  <a:cubicBezTo>
                    <a:pt x="1728081" y="562587"/>
                    <a:pt x="1917870" y="457663"/>
                    <a:pt x="2115995" y="368373"/>
                  </a:cubicBezTo>
                  <a:cubicBezTo>
                    <a:pt x="2512737" y="191070"/>
                    <a:pt x="2939883" y="73870"/>
                    <a:pt x="3377451" y="24304"/>
                  </a:cubicBezTo>
                  <a:cubicBezTo>
                    <a:pt x="3486812" y="12086"/>
                    <a:pt x="3596971" y="4500"/>
                    <a:pt x="3707237" y="1489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EC18CE1F-9DF1-47AF-9E66-6CE348AC233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410220" y="131729"/>
              <a:ext cx="5769111" cy="6229400"/>
            </a:xfrm>
            <a:custGeom>
              <a:avLst/>
              <a:gdLst>
                <a:gd name="connsiteX0" fmla="*/ 3882695 w 5769111"/>
                <a:gd name="connsiteY0" fmla="*/ 0 h 6229400"/>
                <a:gd name="connsiteX1" fmla="*/ 5691883 w 5769111"/>
                <a:gd name="connsiteY1" fmla="*/ 557381 h 6229400"/>
                <a:gd name="connsiteX2" fmla="*/ 5769111 w 5769111"/>
                <a:gd name="connsiteY2" fmla="*/ 620523 h 6229400"/>
                <a:gd name="connsiteX3" fmla="*/ 5769111 w 5769111"/>
                <a:gd name="connsiteY3" fmla="*/ 1464911 h 6229400"/>
                <a:gd name="connsiteX4" fmla="*/ 5660063 w 5769111"/>
                <a:gd name="connsiteY4" fmla="*/ 1328105 h 6229400"/>
                <a:gd name="connsiteX5" fmla="*/ 4910471 w 5769111"/>
                <a:gd name="connsiteY5" fmla="*/ 781599 h 6229400"/>
                <a:gd name="connsiteX6" fmla="*/ 3882695 w 5769111"/>
                <a:gd name="connsiteY6" fmla="*/ 579048 h 6229400"/>
                <a:gd name="connsiteX7" fmla="*/ 2683153 w 5769111"/>
                <a:gd name="connsiteY7" fmla="*/ 797003 h 6229400"/>
                <a:gd name="connsiteX8" fmla="*/ 1617493 w 5769111"/>
                <a:gd name="connsiteY8" fmla="*/ 1395738 h 6229400"/>
                <a:gd name="connsiteX9" fmla="*/ 880408 w 5769111"/>
                <a:gd name="connsiteY9" fmla="*/ 2259099 h 6229400"/>
                <a:gd name="connsiteX10" fmla="*/ 613135 w 5769111"/>
                <a:gd name="connsiteY10" fmla="*/ 3263863 h 6229400"/>
                <a:gd name="connsiteX11" fmla="*/ 1055484 w 5769111"/>
                <a:gd name="connsiteY11" fmla="*/ 4196825 h 6229400"/>
                <a:gd name="connsiteX12" fmla="*/ 1278376 w 5769111"/>
                <a:gd name="connsiteY12" fmla="*/ 4492950 h 6229400"/>
                <a:gd name="connsiteX13" fmla="*/ 3369851 w 5769111"/>
                <a:gd name="connsiteY13" fmla="*/ 5650468 h 6229400"/>
                <a:gd name="connsiteX14" fmla="*/ 4957551 w 5769111"/>
                <a:gd name="connsiteY14" fmla="*/ 4938355 h 6229400"/>
                <a:gd name="connsiteX15" fmla="*/ 5150773 w 5769111"/>
                <a:gd name="connsiteY15" fmla="*/ 4796950 h 6229400"/>
                <a:gd name="connsiteX16" fmla="*/ 5747247 w 5769111"/>
                <a:gd name="connsiteY16" fmla="*/ 4338176 h 6229400"/>
                <a:gd name="connsiteX17" fmla="*/ 5769111 w 5769111"/>
                <a:gd name="connsiteY17" fmla="*/ 4318497 h 6229400"/>
                <a:gd name="connsiteX18" fmla="*/ 5769111 w 5769111"/>
                <a:gd name="connsiteY18" fmla="*/ 5074612 h 6229400"/>
                <a:gd name="connsiteX19" fmla="*/ 5636252 w 5769111"/>
                <a:gd name="connsiteY19" fmla="*/ 5174208 h 6229400"/>
                <a:gd name="connsiteX20" fmla="*/ 5334922 w 5769111"/>
                <a:gd name="connsiteY20" fmla="*/ 5394528 h 6229400"/>
                <a:gd name="connsiteX21" fmla="*/ 3369727 w 5769111"/>
                <a:gd name="connsiteY21" fmla="*/ 6229400 h 6229400"/>
                <a:gd name="connsiteX22" fmla="*/ 771046 w 5769111"/>
                <a:gd name="connsiteY22" fmla="*/ 4817913 h 6229400"/>
                <a:gd name="connsiteX23" fmla="*/ 0 w 5769111"/>
                <a:gd name="connsiteY23" fmla="*/ 3263748 h 6229400"/>
                <a:gd name="connsiteX24" fmla="*/ 3882695 w 5769111"/>
                <a:gd name="connsiteY24" fmla="*/ 0 h 6229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5769111" h="6229400">
                  <a:moveTo>
                    <a:pt x="3882695" y="0"/>
                  </a:moveTo>
                  <a:cubicBezTo>
                    <a:pt x="4601253" y="0"/>
                    <a:pt x="5210727" y="205477"/>
                    <a:pt x="5691883" y="557381"/>
                  </a:cubicBezTo>
                  <a:lnTo>
                    <a:pt x="5769111" y="620523"/>
                  </a:lnTo>
                  <a:lnTo>
                    <a:pt x="5769111" y="1464911"/>
                  </a:lnTo>
                  <a:lnTo>
                    <a:pt x="5660063" y="1328105"/>
                  </a:lnTo>
                  <a:cubicBezTo>
                    <a:pt x="5449800" y="1091506"/>
                    <a:pt x="5197607" y="907600"/>
                    <a:pt x="4910471" y="781599"/>
                  </a:cubicBezTo>
                  <a:cubicBezTo>
                    <a:pt x="4604088" y="647260"/>
                    <a:pt x="4258349" y="579048"/>
                    <a:pt x="3882695" y="579048"/>
                  </a:cubicBezTo>
                  <a:cubicBezTo>
                    <a:pt x="3484238" y="579048"/>
                    <a:pt x="3080631" y="652240"/>
                    <a:pt x="2683153" y="797003"/>
                  </a:cubicBezTo>
                  <a:cubicBezTo>
                    <a:pt x="2296098" y="937595"/>
                    <a:pt x="1927678" y="1144662"/>
                    <a:pt x="1617493" y="1395738"/>
                  </a:cubicBezTo>
                  <a:cubicBezTo>
                    <a:pt x="1301915" y="1651098"/>
                    <a:pt x="1053890" y="1941665"/>
                    <a:pt x="880408" y="2259099"/>
                  </a:cubicBezTo>
                  <a:cubicBezTo>
                    <a:pt x="703125" y="2583597"/>
                    <a:pt x="613135" y="2921645"/>
                    <a:pt x="613135" y="3263863"/>
                  </a:cubicBezTo>
                  <a:cubicBezTo>
                    <a:pt x="613135" y="3608512"/>
                    <a:pt x="756702" y="3809789"/>
                    <a:pt x="1055484" y="4196825"/>
                  </a:cubicBezTo>
                  <a:cubicBezTo>
                    <a:pt x="1127574" y="4290167"/>
                    <a:pt x="1202116" y="4386753"/>
                    <a:pt x="1278376" y="4492950"/>
                  </a:cubicBezTo>
                  <a:cubicBezTo>
                    <a:pt x="1861105" y="5304313"/>
                    <a:pt x="2486623" y="5650468"/>
                    <a:pt x="3369851" y="5650468"/>
                  </a:cubicBezTo>
                  <a:cubicBezTo>
                    <a:pt x="3949515" y="5650468"/>
                    <a:pt x="4374822" y="5368471"/>
                    <a:pt x="4957551" y="4938355"/>
                  </a:cubicBezTo>
                  <a:cubicBezTo>
                    <a:pt x="5022653" y="4890293"/>
                    <a:pt x="5087755" y="4842811"/>
                    <a:pt x="5150773" y="4796950"/>
                  </a:cubicBezTo>
                  <a:cubicBezTo>
                    <a:pt x="5364254" y="4641404"/>
                    <a:pt x="5570313" y="4491241"/>
                    <a:pt x="5747247" y="4338176"/>
                  </a:cubicBezTo>
                  <a:lnTo>
                    <a:pt x="5769111" y="4318497"/>
                  </a:lnTo>
                  <a:lnTo>
                    <a:pt x="5769111" y="5074612"/>
                  </a:lnTo>
                  <a:lnTo>
                    <a:pt x="5636252" y="5174208"/>
                  </a:lnTo>
                  <a:cubicBezTo>
                    <a:pt x="5537051" y="5246835"/>
                    <a:pt x="5436100" y="5319845"/>
                    <a:pt x="5334922" y="5394528"/>
                  </a:cubicBezTo>
                  <a:cubicBezTo>
                    <a:pt x="4745327" y="5829741"/>
                    <a:pt x="4177309" y="6229400"/>
                    <a:pt x="3369727" y="6229400"/>
                  </a:cubicBezTo>
                  <a:cubicBezTo>
                    <a:pt x="2172147" y="6229400"/>
                    <a:pt x="1394603" y="5686137"/>
                    <a:pt x="771046" y="4817913"/>
                  </a:cubicBezTo>
                  <a:cubicBezTo>
                    <a:pt x="396864" y="4297000"/>
                    <a:pt x="0" y="3939728"/>
                    <a:pt x="0" y="3263748"/>
                  </a:cubicBezTo>
                  <a:cubicBezTo>
                    <a:pt x="0" y="1461170"/>
                    <a:pt x="1955141" y="0"/>
                    <a:pt x="3882695" y="0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5BD26A8C-8D1D-41E6-A71E-FE9AC75F3F8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410220" y="131729"/>
              <a:ext cx="5769111" cy="6229400"/>
            </a:xfrm>
            <a:custGeom>
              <a:avLst/>
              <a:gdLst>
                <a:gd name="connsiteX0" fmla="*/ 3882695 w 5769111"/>
                <a:gd name="connsiteY0" fmla="*/ 0 h 6229400"/>
                <a:gd name="connsiteX1" fmla="*/ 5691883 w 5769111"/>
                <a:gd name="connsiteY1" fmla="*/ 557381 h 6229400"/>
                <a:gd name="connsiteX2" fmla="*/ 5769111 w 5769111"/>
                <a:gd name="connsiteY2" fmla="*/ 620523 h 6229400"/>
                <a:gd name="connsiteX3" fmla="*/ 5769111 w 5769111"/>
                <a:gd name="connsiteY3" fmla="*/ 1675390 h 6229400"/>
                <a:gd name="connsiteX4" fmla="*/ 5711488 w 5769111"/>
                <a:gd name="connsiteY4" fmla="*/ 1585205 h 6229400"/>
                <a:gd name="connsiteX5" fmla="*/ 5566027 w 5769111"/>
                <a:gd name="connsiteY5" fmla="*/ 1402571 h 6229400"/>
                <a:gd name="connsiteX6" fmla="*/ 4858734 w 5769111"/>
                <a:gd name="connsiteY6" fmla="*/ 886639 h 6229400"/>
                <a:gd name="connsiteX7" fmla="*/ 3882695 w 5769111"/>
                <a:gd name="connsiteY7" fmla="*/ 694858 h 6229400"/>
                <a:gd name="connsiteX8" fmla="*/ 2727046 w 5769111"/>
                <a:gd name="connsiteY8" fmla="*/ 905053 h 6229400"/>
                <a:gd name="connsiteX9" fmla="*/ 1697186 w 5769111"/>
                <a:gd name="connsiteY9" fmla="*/ 1483638 h 6229400"/>
                <a:gd name="connsiteX10" fmla="*/ 989279 w 5769111"/>
                <a:gd name="connsiteY10" fmla="*/ 2312139 h 6229400"/>
                <a:gd name="connsiteX11" fmla="*/ 735615 w 5769111"/>
                <a:gd name="connsiteY11" fmla="*/ 3263863 h 6229400"/>
                <a:gd name="connsiteX12" fmla="*/ 1154424 w 5769111"/>
                <a:gd name="connsiteY12" fmla="*/ 4128614 h 6229400"/>
                <a:gd name="connsiteX13" fmla="*/ 1379768 w 5769111"/>
                <a:gd name="connsiteY13" fmla="*/ 4427981 h 6229400"/>
                <a:gd name="connsiteX14" fmla="*/ 2239456 w 5769111"/>
                <a:gd name="connsiteY14" fmla="*/ 5256947 h 6229400"/>
                <a:gd name="connsiteX15" fmla="*/ 3369727 w 5769111"/>
                <a:gd name="connsiteY15" fmla="*/ 5534658 h 6229400"/>
                <a:gd name="connsiteX16" fmla="*/ 4096760 w 5769111"/>
                <a:gd name="connsiteY16" fmla="*/ 5357817 h 6229400"/>
                <a:gd name="connsiteX17" fmla="*/ 4881905 w 5769111"/>
                <a:gd name="connsiteY17" fmla="*/ 4847212 h 6229400"/>
                <a:gd name="connsiteX18" fmla="*/ 5075739 w 5769111"/>
                <a:gd name="connsiteY18" fmla="*/ 4705346 h 6229400"/>
                <a:gd name="connsiteX19" fmla="*/ 5759930 w 5769111"/>
                <a:gd name="connsiteY19" fmla="*/ 4166809 h 6229400"/>
                <a:gd name="connsiteX20" fmla="*/ 5769111 w 5769111"/>
                <a:gd name="connsiteY20" fmla="*/ 4157764 h 6229400"/>
                <a:gd name="connsiteX21" fmla="*/ 5769111 w 5769111"/>
                <a:gd name="connsiteY21" fmla="*/ 5074612 h 6229400"/>
                <a:gd name="connsiteX22" fmla="*/ 5636252 w 5769111"/>
                <a:gd name="connsiteY22" fmla="*/ 5174208 h 6229400"/>
                <a:gd name="connsiteX23" fmla="*/ 5334922 w 5769111"/>
                <a:gd name="connsiteY23" fmla="*/ 5394528 h 6229400"/>
                <a:gd name="connsiteX24" fmla="*/ 3369727 w 5769111"/>
                <a:gd name="connsiteY24" fmla="*/ 6229400 h 6229400"/>
                <a:gd name="connsiteX25" fmla="*/ 771046 w 5769111"/>
                <a:gd name="connsiteY25" fmla="*/ 4817913 h 6229400"/>
                <a:gd name="connsiteX26" fmla="*/ 0 w 5769111"/>
                <a:gd name="connsiteY26" fmla="*/ 3263748 h 6229400"/>
                <a:gd name="connsiteX27" fmla="*/ 3882695 w 5769111"/>
                <a:gd name="connsiteY27" fmla="*/ 0 h 6229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5769111" h="6229400">
                  <a:moveTo>
                    <a:pt x="3882695" y="0"/>
                  </a:moveTo>
                  <a:cubicBezTo>
                    <a:pt x="4601253" y="0"/>
                    <a:pt x="5210727" y="205477"/>
                    <a:pt x="5691883" y="557381"/>
                  </a:cubicBezTo>
                  <a:lnTo>
                    <a:pt x="5769111" y="620523"/>
                  </a:lnTo>
                  <a:lnTo>
                    <a:pt x="5769111" y="1675390"/>
                  </a:lnTo>
                  <a:lnTo>
                    <a:pt x="5711488" y="1585205"/>
                  </a:lnTo>
                  <a:cubicBezTo>
                    <a:pt x="5665942" y="1521390"/>
                    <a:pt x="5617428" y="1460432"/>
                    <a:pt x="5566027" y="1402571"/>
                  </a:cubicBezTo>
                  <a:cubicBezTo>
                    <a:pt x="5367411" y="1179058"/>
                    <a:pt x="5129563" y="1005460"/>
                    <a:pt x="4858734" y="886639"/>
                  </a:cubicBezTo>
                  <a:cubicBezTo>
                    <a:pt x="4568779" y="759363"/>
                    <a:pt x="4240327" y="694858"/>
                    <a:pt x="3882695" y="694858"/>
                  </a:cubicBezTo>
                  <a:cubicBezTo>
                    <a:pt x="3504835" y="694858"/>
                    <a:pt x="3105151" y="767471"/>
                    <a:pt x="2727046" y="905053"/>
                  </a:cubicBezTo>
                  <a:cubicBezTo>
                    <a:pt x="2352985" y="1041013"/>
                    <a:pt x="1996826" y="1241132"/>
                    <a:pt x="1697186" y="1483638"/>
                  </a:cubicBezTo>
                  <a:cubicBezTo>
                    <a:pt x="1397913" y="1725796"/>
                    <a:pt x="1153199" y="2012308"/>
                    <a:pt x="989279" y="2312139"/>
                  </a:cubicBezTo>
                  <a:cubicBezTo>
                    <a:pt x="820946" y="2620077"/>
                    <a:pt x="735615" y="2940290"/>
                    <a:pt x="735615" y="3263863"/>
                  </a:cubicBezTo>
                  <a:cubicBezTo>
                    <a:pt x="735615" y="3573074"/>
                    <a:pt x="863980" y="3752464"/>
                    <a:pt x="1154424" y="4128614"/>
                  </a:cubicBezTo>
                  <a:cubicBezTo>
                    <a:pt x="1227127" y="4222767"/>
                    <a:pt x="1302282" y="4320162"/>
                    <a:pt x="1379768" y="4427981"/>
                  </a:cubicBezTo>
                  <a:cubicBezTo>
                    <a:pt x="1653784" y="4809458"/>
                    <a:pt x="1934912" y="5080685"/>
                    <a:pt x="2239456" y="5256947"/>
                  </a:cubicBezTo>
                  <a:cubicBezTo>
                    <a:pt x="2562268" y="5443863"/>
                    <a:pt x="2932037" y="5534658"/>
                    <a:pt x="3369727" y="5534658"/>
                  </a:cubicBezTo>
                  <a:cubicBezTo>
                    <a:pt x="3618120" y="5534658"/>
                    <a:pt x="3849103" y="5478491"/>
                    <a:pt x="4096760" y="5357817"/>
                  </a:cubicBezTo>
                  <a:cubicBezTo>
                    <a:pt x="4351037" y="5233901"/>
                    <a:pt x="4602740" y="5053238"/>
                    <a:pt x="4881905" y="4847212"/>
                  </a:cubicBezTo>
                  <a:cubicBezTo>
                    <a:pt x="4947375" y="4798920"/>
                    <a:pt x="5012599" y="4751322"/>
                    <a:pt x="5075739" y="4705346"/>
                  </a:cubicBezTo>
                  <a:cubicBezTo>
                    <a:pt x="5327320" y="4521990"/>
                    <a:pt x="5568418" y="4346256"/>
                    <a:pt x="5759930" y="4166809"/>
                  </a:cubicBezTo>
                  <a:lnTo>
                    <a:pt x="5769111" y="4157764"/>
                  </a:lnTo>
                  <a:lnTo>
                    <a:pt x="5769111" y="5074612"/>
                  </a:lnTo>
                  <a:lnTo>
                    <a:pt x="5636252" y="5174208"/>
                  </a:lnTo>
                  <a:cubicBezTo>
                    <a:pt x="5537051" y="5246835"/>
                    <a:pt x="5436100" y="5319845"/>
                    <a:pt x="5334922" y="5394528"/>
                  </a:cubicBezTo>
                  <a:cubicBezTo>
                    <a:pt x="4745327" y="5829741"/>
                    <a:pt x="4177309" y="6229400"/>
                    <a:pt x="3369727" y="6229400"/>
                  </a:cubicBezTo>
                  <a:cubicBezTo>
                    <a:pt x="2172147" y="6229400"/>
                    <a:pt x="1394603" y="5686137"/>
                    <a:pt x="771046" y="4817913"/>
                  </a:cubicBezTo>
                  <a:cubicBezTo>
                    <a:pt x="396864" y="4297000"/>
                    <a:pt x="0" y="3939728"/>
                    <a:pt x="0" y="3263748"/>
                  </a:cubicBezTo>
                  <a:cubicBezTo>
                    <a:pt x="0" y="1461170"/>
                    <a:pt x="1955141" y="0"/>
                    <a:pt x="3882695" y="0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8" name="Graphic 7" descr="Håndtrykk">
            <a:extLst>
              <a:ext uri="{FF2B5EF4-FFF2-40B4-BE49-F238E27FC236}">
                <a16:creationId xmlns:a16="http://schemas.microsoft.com/office/drawing/2014/main" id="{3A4DA16D-1098-6F7B-7ADF-5F2D3EBA6F1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121726" y="1629089"/>
            <a:ext cx="3620021" cy="36200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547660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16">
            <a:extLst>
              <a:ext uri="{FF2B5EF4-FFF2-40B4-BE49-F238E27FC236}">
                <a16:creationId xmlns:a16="http://schemas.microsoft.com/office/drawing/2014/main" id="{5628E5CB-913B-4378-97CE-18C9F6410C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tel 1">
            <a:extLst>
              <a:ext uri="{FF2B5EF4-FFF2-40B4-BE49-F238E27FC236}">
                <a16:creationId xmlns:a16="http://schemas.microsoft.com/office/drawing/2014/main" id="{D3832782-0782-35D6-D777-6D80324FE4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57188"/>
            <a:ext cx="4862848" cy="5569291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52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Betydning for FAU og veien videre</a:t>
            </a:r>
          </a:p>
        </p:txBody>
      </p:sp>
      <p:graphicFrame>
        <p:nvGraphicFramePr>
          <p:cNvPr id="6" name="Plassholder for innhold 2">
            <a:extLst>
              <a:ext uri="{FF2B5EF4-FFF2-40B4-BE49-F238E27FC236}">
                <a16:creationId xmlns:a16="http://schemas.microsoft.com/office/drawing/2014/main" id="{35B49E42-B6FE-1644-A9A4-265BD0F7DFCD}"/>
              </a:ext>
            </a:extLst>
          </p:cNvPr>
          <p:cNvGraphicFramePr>
            <a:graphicFrameLocks noGrp="1"/>
          </p:cNvGraphicFramePr>
          <p:nvPr>
            <p:ph sz="quarter" idx="14"/>
            <p:extLst>
              <p:ext uri="{D42A27DB-BD31-4B8C-83A1-F6EECF244321}">
                <p14:modId xmlns:p14="http://schemas.microsoft.com/office/powerpoint/2010/main" val="2418085331"/>
              </p:ext>
            </p:extLst>
          </p:nvPr>
        </p:nvGraphicFramePr>
        <p:xfrm>
          <a:off x="6099048" y="621792"/>
          <a:ext cx="5257800" cy="55046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76566875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3" name="Rectangle 12">
            <a:extLst>
              <a:ext uri="{FF2B5EF4-FFF2-40B4-BE49-F238E27FC236}">
                <a16:creationId xmlns:a16="http://schemas.microsoft.com/office/drawing/2014/main" id="{D1D34770-47A8-402C-AF23-2B653F2D88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tel 1">
            <a:extLst>
              <a:ext uri="{FF2B5EF4-FFF2-40B4-BE49-F238E27FC236}">
                <a16:creationId xmlns:a16="http://schemas.microsoft.com/office/drawing/2014/main" id="{620C5CBA-C385-90FA-8B6B-63CDCAB95B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6679" y="723898"/>
            <a:ext cx="6002110" cy="1495425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4000" b="1" dirty="0" err="1"/>
              <a:t>Innhold</a:t>
            </a:r>
            <a:endParaRPr lang="en-US" sz="4000" b="1" dirty="0"/>
          </a:p>
        </p:txBody>
      </p:sp>
      <p:pic>
        <p:nvPicPr>
          <p:cNvPr id="6" name="Plassholder for bilde 5" descr="Sjekkliste og blyant for pastell">
            <a:extLst>
              <a:ext uri="{FF2B5EF4-FFF2-40B4-BE49-F238E27FC236}">
                <a16:creationId xmlns:a16="http://schemas.microsoft.com/office/drawing/2014/main" id="{C992A7B6-3D93-4A43-2149-ADD94AA7A9CF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434" r="20052" b="-2"/>
          <a:stretch>
            <a:fillRect/>
          </a:stretch>
        </p:blipFill>
        <p:spPr>
          <a:xfrm>
            <a:off x="7199440" y="10"/>
            <a:ext cx="4992560" cy="6857990"/>
          </a:xfrm>
          <a:prstGeom prst="rect">
            <a:avLst/>
          </a:prstGeom>
          <a:effectLst/>
        </p:spPr>
      </p:pic>
      <p:graphicFrame>
        <p:nvGraphicFramePr>
          <p:cNvPr id="8" name="Plassholder for innhold 2">
            <a:extLst>
              <a:ext uri="{FF2B5EF4-FFF2-40B4-BE49-F238E27FC236}">
                <a16:creationId xmlns:a16="http://schemas.microsoft.com/office/drawing/2014/main" id="{13FEE0E9-A4B4-93D4-9EAA-5D7E088E29BD}"/>
              </a:ext>
            </a:extLst>
          </p:cNvPr>
          <p:cNvGraphicFramePr>
            <a:graphicFrameLocks noGrp="1"/>
          </p:cNvGraphicFramePr>
          <p:nvPr>
            <p:ph sz="quarter" idx="14"/>
            <p:extLst>
              <p:ext uri="{D42A27DB-BD31-4B8C-83A1-F6EECF244321}">
                <p14:modId xmlns:p14="http://schemas.microsoft.com/office/powerpoint/2010/main" val="2457063068"/>
              </p:ext>
            </p:extLst>
          </p:nvPr>
        </p:nvGraphicFramePr>
        <p:xfrm>
          <a:off x="836680" y="2405067"/>
          <a:ext cx="6002110" cy="372903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35254023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F3060C83-F051-4F0E-ABAD-AA0DFC48B2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83C98ABE-055B-441F-B07E-44F97F083C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-376156" y="-253670"/>
            <a:ext cx="1827638" cy="1376989"/>
          </a:xfrm>
          <a:custGeom>
            <a:avLst/>
            <a:gdLst>
              <a:gd name="connsiteX0" fmla="*/ 0 w 1827638"/>
              <a:gd name="connsiteY0" fmla="*/ 987379 h 1376989"/>
              <a:gd name="connsiteX1" fmla="*/ 987379 w 1827638"/>
              <a:gd name="connsiteY1" fmla="*/ 0 h 1376989"/>
              <a:gd name="connsiteX2" fmla="*/ 1827638 w 1827638"/>
              <a:gd name="connsiteY2" fmla="*/ 840260 h 1376989"/>
              <a:gd name="connsiteX3" fmla="*/ 1827638 w 1827638"/>
              <a:gd name="connsiteY3" fmla="*/ 1376989 h 1376989"/>
              <a:gd name="connsiteX4" fmla="*/ 0 w 1827638"/>
              <a:gd name="connsiteY4" fmla="*/ 1376989 h 1376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27638" h="1376989">
                <a:moveTo>
                  <a:pt x="0" y="987379"/>
                </a:moveTo>
                <a:lnTo>
                  <a:pt x="987379" y="0"/>
                </a:lnTo>
                <a:lnTo>
                  <a:pt x="1827638" y="840260"/>
                </a:lnTo>
                <a:lnTo>
                  <a:pt x="1827638" y="1376989"/>
                </a:lnTo>
                <a:lnTo>
                  <a:pt x="0" y="1376989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29FDB030-9B49-4CED-8CCD-4D99382388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891641" y="422146"/>
            <a:ext cx="645368" cy="64536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3783CA14-24A1-485C-8B30-D6A5D87987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10043482" y="655140"/>
            <a:ext cx="687472" cy="687472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Freeform: Shape 18">
            <a:extLst>
              <a:ext uri="{FF2B5EF4-FFF2-40B4-BE49-F238E27FC236}">
                <a16:creationId xmlns:a16="http://schemas.microsoft.com/office/drawing/2014/main" id="{9A97C86A-04D6-40F7-AE84-31AB43E6A8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9356643" y="0"/>
            <a:ext cx="2835357" cy="1480837"/>
          </a:xfrm>
          <a:custGeom>
            <a:avLst/>
            <a:gdLst>
              <a:gd name="connsiteX0" fmla="*/ 2835357 w 2835357"/>
              <a:gd name="connsiteY0" fmla="*/ 1480837 h 1480837"/>
              <a:gd name="connsiteX1" fmla="*/ 0 w 2835357"/>
              <a:gd name="connsiteY1" fmla="*/ 1480837 h 1480837"/>
              <a:gd name="connsiteX2" fmla="*/ 1552727 w 2835357"/>
              <a:gd name="connsiteY2" fmla="*/ 0 h 1480837"/>
              <a:gd name="connsiteX3" fmla="*/ 2835357 w 2835357"/>
              <a:gd name="connsiteY3" fmla="*/ 1223245 h 14808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35357" h="1480837">
                <a:moveTo>
                  <a:pt x="2835357" y="1480837"/>
                </a:moveTo>
                <a:lnTo>
                  <a:pt x="0" y="1480837"/>
                </a:lnTo>
                <a:lnTo>
                  <a:pt x="1552727" y="0"/>
                </a:lnTo>
                <a:lnTo>
                  <a:pt x="2835357" y="1223245"/>
                </a:lnTo>
                <a:close/>
              </a:path>
            </a:pathLst>
          </a:cu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1" name="Isosceles Triangle 20">
            <a:extLst>
              <a:ext uri="{FF2B5EF4-FFF2-40B4-BE49-F238E27FC236}">
                <a16:creationId xmlns:a16="http://schemas.microsoft.com/office/drawing/2014/main" id="{FF9F2414-84E8-453E-B1F3-389FDE8192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976344" y="6115501"/>
            <a:ext cx="1494513" cy="742499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lassholder for bilde 5">
            <a:extLst>
              <a:ext uri="{FF2B5EF4-FFF2-40B4-BE49-F238E27FC236}">
                <a16:creationId xmlns:a16="http://schemas.microsoft.com/office/drawing/2014/main" id="{7FE794AF-0CE1-0524-21D1-80493149DBE0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2"/>
          <a:stretch/>
        </p:blipFill>
        <p:spPr>
          <a:xfrm>
            <a:off x="1031393" y="643466"/>
            <a:ext cx="10129213" cy="5571067"/>
          </a:xfrm>
          <a:prstGeom prst="rect">
            <a:avLst/>
          </a:prstGeom>
          <a:blipFill dpi="0" rotWithShape="1">
            <a:blip r:embed="rId3">
              <a:alphaModFix amt="60000"/>
            </a:blip>
            <a:srcRect/>
            <a:stretch>
              <a:fillRect/>
            </a:stretch>
          </a:blipFill>
          <a:ln>
            <a:noFill/>
          </a:ln>
        </p:spPr>
      </p:pic>
      <p:sp>
        <p:nvSpPr>
          <p:cNvPr id="23" name="Isosceles Triangle 22">
            <a:extLst>
              <a:ext uri="{FF2B5EF4-FFF2-40B4-BE49-F238E27FC236}">
                <a16:creationId xmlns:a16="http://schemas.microsoft.com/office/drawing/2014/main" id="{3ECA69A1-7536-43AC-85EF-C7106179F5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604080" y="6453143"/>
            <a:ext cx="814903" cy="404857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187952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B50AB553-2A96-4A92-96F2-93548E09695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10000">
                <a:schemeClr val="bg2">
                  <a:alpha val="68000"/>
                </a:schemeClr>
              </a:gs>
              <a:gs pos="85000">
                <a:schemeClr val="bg2">
                  <a:alpha val="97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tel 1">
            <a:extLst>
              <a:ext uri="{FF2B5EF4-FFF2-40B4-BE49-F238E27FC236}">
                <a16:creationId xmlns:a16="http://schemas.microsoft.com/office/drawing/2014/main" id="{87FFDCA4-D12A-48A0-02BB-B7AB1503DA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Metode og datagrunnlag</a:t>
            </a:r>
          </a:p>
        </p:txBody>
      </p:sp>
      <p:graphicFrame>
        <p:nvGraphicFramePr>
          <p:cNvPr id="8" name="Plassholder for innhold 2">
            <a:extLst>
              <a:ext uri="{FF2B5EF4-FFF2-40B4-BE49-F238E27FC236}">
                <a16:creationId xmlns:a16="http://schemas.microsoft.com/office/drawing/2014/main" id="{96A31ECC-EB37-9044-C280-994CBF048257}"/>
              </a:ext>
            </a:extLst>
          </p:cNvPr>
          <p:cNvGraphicFramePr>
            <a:graphicFrameLocks noGrp="1"/>
          </p:cNvGraphicFramePr>
          <p:nvPr>
            <p:ph sz="quarter" idx="14"/>
            <p:extLst>
              <p:ext uri="{D42A27DB-BD31-4B8C-83A1-F6EECF244321}">
                <p14:modId xmlns:p14="http://schemas.microsoft.com/office/powerpoint/2010/main" val="3971733117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82981209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lassholder for bilde 4">
            <a:extLst>
              <a:ext uri="{FF2B5EF4-FFF2-40B4-BE49-F238E27FC236}">
                <a16:creationId xmlns:a16="http://schemas.microsoft.com/office/drawing/2014/main" id="{392FF589-24B2-F5C8-E4BC-3BCE5DEC1A1E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2"/>
          <a:stretch/>
        </p:blipFill>
        <p:spPr>
          <a:xfrm>
            <a:off x="643466" y="2943351"/>
            <a:ext cx="10905066" cy="3435096"/>
          </a:xfrm>
          <a:prstGeom prst="rect">
            <a:avLst/>
          </a:prstGeom>
          <a:blipFill dpi="0" rotWithShape="1">
            <a:blip r:embed="rId3">
              <a:alphaModFix amt="60000"/>
            </a:blip>
            <a:srcRect/>
            <a:stretch>
              <a:fillRect/>
            </a:stretch>
          </a:blipFill>
        </p:spPr>
      </p:pic>
      <p:pic>
        <p:nvPicPr>
          <p:cNvPr id="6" name="Bilde 5">
            <a:extLst>
              <a:ext uri="{FF2B5EF4-FFF2-40B4-BE49-F238E27FC236}">
                <a16:creationId xmlns:a16="http://schemas.microsoft.com/office/drawing/2014/main" id="{5446B8FA-BBF1-5BE7-3764-F294E634E0A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40422" y="660155"/>
            <a:ext cx="8711154" cy="16961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848519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9">
            <a:extLst>
              <a:ext uri="{FF2B5EF4-FFF2-40B4-BE49-F238E27FC236}">
                <a16:creationId xmlns:a16="http://schemas.microsoft.com/office/drawing/2014/main" id="{8A95209C-5275-4E15-8EA7-7F42980ABF2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Bilde 4" descr="Smarttelefon med diagramgrafikk">
            <a:extLst>
              <a:ext uri="{FF2B5EF4-FFF2-40B4-BE49-F238E27FC236}">
                <a16:creationId xmlns:a16="http://schemas.microsoft.com/office/drawing/2014/main" id="{02660318-F40F-57AA-31F0-FAA125BFC31D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337" r="-1" b="24078"/>
          <a:stretch>
            <a:fillRect/>
          </a:stretch>
        </p:blipFill>
        <p:spPr>
          <a:xfrm>
            <a:off x="20" y="10"/>
            <a:ext cx="12188931" cy="6857990"/>
          </a:xfrm>
          <a:prstGeom prst="rect">
            <a:avLst/>
          </a:prstGeom>
        </p:spPr>
      </p:pic>
      <p:sp>
        <p:nvSpPr>
          <p:cNvPr id="2" name="Tittel 1">
            <a:extLst>
              <a:ext uri="{FF2B5EF4-FFF2-40B4-BE49-F238E27FC236}">
                <a16:creationId xmlns:a16="http://schemas.microsoft.com/office/drawing/2014/main" id="{E18F5186-C73C-71A7-2BD9-ED68370F866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7048" y="1124712"/>
            <a:ext cx="9144000" cy="3063240"/>
          </a:xfrm>
        </p:spPr>
        <p:txBody>
          <a:bodyPr>
            <a:normAutofit/>
          </a:bodyPr>
          <a:lstStyle/>
          <a:p>
            <a:r>
              <a:rPr lang="nb-NO" sz="6600" dirty="0">
                <a:solidFill>
                  <a:schemeClr val="bg1"/>
                </a:solidFill>
              </a:rPr>
              <a:t>Resultater</a:t>
            </a:r>
          </a:p>
        </p:txBody>
      </p:sp>
      <p:sp>
        <p:nvSpPr>
          <p:cNvPr id="16" name="sketchy box">
            <a:extLst>
              <a:ext uri="{FF2B5EF4-FFF2-40B4-BE49-F238E27FC236}">
                <a16:creationId xmlns:a16="http://schemas.microsoft.com/office/drawing/2014/main" id="{4F2ED431-E304-4FF0-9F4E-032783C9D61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838200" y="720953"/>
            <a:ext cx="10515600" cy="5416094"/>
          </a:xfrm>
          <a:custGeom>
            <a:avLst/>
            <a:gdLst>
              <a:gd name="connsiteX0" fmla="*/ 0 w 10515600"/>
              <a:gd name="connsiteY0" fmla="*/ 0 h 5416094"/>
              <a:gd name="connsiteX1" fmla="*/ 552069 w 10515600"/>
              <a:gd name="connsiteY1" fmla="*/ 0 h 5416094"/>
              <a:gd name="connsiteX2" fmla="*/ 893826 w 10515600"/>
              <a:gd name="connsiteY2" fmla="*/ 0 h 5416094"/>
              <a:gd name="connsiteX3" fmla="*/ 1761363 w 10515600"/>
              <a:gd name="connsiteY3" fmla="*/ 0 h 5416094"/>
              <a:gd name="connsiteX4" fmla="*/ 2313432 w 10515600"/>
              <a:gd name="connsiteY4" fmla="*/ 0 h 5416094"/>
              <a:gd name="connsiteX5" fmla="*/ 2865501 w 10515600"/>
              <a:gd name="connsiteY5" fmla="*/ 0 h 5416094"/>
              <a:gd name="connsiteX6" fmla="*/ 3733038 w 10515600"/>
              <a:gd name="connsiteY6" fmla="*/ 0 h 5416094"/>
              <a:gd name="connsiteX7" fmla="*/ 4179951 w 10515600"/>
              <a:gd name="connsiteY7" fmla="*/ 0 h 5416094"/>
              <a:gd name="connsiteX8" fmla="*/ 5047488 w 10515600"/>
              <a:gd name="connsiteY8" fmla="*/ 0 h 5416094"/>
              <a:gd name="connsiteX9" fmla="*/ 5915025 w 10515600"/>
              <a:gd name="connsiteY9" fmla="*/ 0 h 5416094"/>
              <a:gd name="connsiteX10" fmla="*/ 6572250 w 10515600"/>
              <a:gd name="connsiteY10" fmla="*/ 0 h 5416094"/>
              <a:gd name="connsiteX11" fmla="*/ 7439787 w 10515600"/>
              <a:gd name="connsiteY11" fmla="*/ 0 h 5416094"/>
              <a:gd name="connsiteX12" fmla="*/ 7991856 w 10515600"/>
              <a:gd name="connsiteY12" fmla="*/ 0 h 5416094"/>
              <a:gd name="connsiteX13" fmla="*/ 8543925 w 10515600"/>
              <a:gd name="connsiteY13" fmla="*/ 0 h 5416094"/>
              <a:gd name="connsiteX14" fmla="*/ 9306306 w 10515600"/>
              <a:gd name="connsiteY14" fmla="*/ 0 h 5416094"/>
              <a:gd name="connsiteX15" fmla="*/ 9858375 w 10515600"/>
              <a:gd name="connsiteY15" fmla="*/ 0 h 5416094"/>
              <a:gd name="connsiteX16" fmla="*/ 10515600 w 10515600"/>
              <a:gd name="connsiteY16" fmla="*/ 0 h 5416094"/>
              <a:gd name="connsiteX17" fmla="*/ 10515600 w 10515600"/>
              <a:gd name="connsiteY17" fmla="*/ 785334 h 5416094"/>
              <a:gd name="connsiteX18" fmla="*/ 10515600 w 10515600"/>
              <a:gd name="connsiteY18" fmla="*/ 1516506 h 5416094"/>
              <a:gd name="connsiteX19" fmla="*/ 10515600 w 10515600"/>
              <a:gd name="connsiteY19" fmla="*/ 2247679 h 5416094"/>
              <a:gd name="connsiteX20" fmla="*/ 10515600 w 10515600"/>
              <a:gd name="connsiteY20" fmla="*/ 2762208 h 5416094"/>
              <a:gd name="connsiteX21" fmla="*/ 10515600 w 10515600"/>
              <a:gd name="connsiteY21" fmla="*/ 3330898 h 5416094"/>
              <a:gd name="connsiteX22" fmla="*/ 10515600 w 10515600"/>
              <a:gd name="connsiteY22" fmla="*/ 4062071 h 5416094"/>
              <a:gd name="connsiteX23" fmla="*/ 10515600 w 10515600"/>
              <a:gd name="connsiteY23" fmla="*/ 4684921 h 5416094"/>
              <a:gd name="connsiteX24" fmla="*/ 10515600 w 10515600"/>
              <a:gd name="connsiteY24" fmla="*/ 5416094 h 5416094"/>
              <a:gd name="connsiteX25" fmla="*/ 9753219 w 10515600"/>
              <a:gd name="connsiteY25" fmla="*/ 5416094 h 5416094"/>
              <a:gd name="connsiteX26" fmla="*/ 9411462 w 10515600"/>
              <a:gd name="connsiteY26" fmla="*/ 5416094 h 5416094"/>
              <a:gd name="connsiteX27" fmla="*/ 8754237 w 10515600"/>
              <a:gd name="connsiteY27" fmla="*/ 5416094 h 5416094"/>
              <a:gd name="connsiteX28" fmla="*/ 8307324 w 10515600"/>
              <a:gd name="connsiteY28" fmla="*/ 5416094 h 5416094"/>
              <a:gd name="connsiteX29" fmla="*/ 7544943 w 10515600"/>
              <a:gd name="connsiteY29" fmla="*/ 5416094 h 5416094"/>
              <a:gd name="connsiteX30" fmla="*/ 7098030 w 10515600"/>
              <a:gd name="connsiteY30" fmla="*/ 5416094 h 5416094"/>
              <a:gd name="connsiteX31" fmla="*/ 6335649 w 10515600"/>
              <a:gd name="connsiteY31" fmla="*/ 5416094 h 5416094"/>
              <a:gd name="connsiteX32" fmla="*/ 5993892 w 10515600"/>
              <a:gd name="connsiteY32" fmla="*/ 5416094 h 5416094"/>
              <a:gd name="connsiteX33" fmla="*/ 5231511 w 10515600"/>
              <a:gd name="connsiteY33" fmla="*/ 5416094 h 5416094"/>
              <a:gd name="connsiteX34" fmla="*/ 4784598 w 10515600"/>
              <a:gd name="connsiteY34" fmla="*/ 5416094 h 5416094"/>
              <a:gd name="connsiteX35" fmla="*/ 4442841 w 10515600"/>
              <a:gd name="connsiteY35" fmla="*/ 5416094 h 5416094"/>
              <a:gd name="connsiteX36" fmla="*/ 3995928 w 10515600"/>
              <a:gd name="connsiteY36" fmla="*/ 5416094 h 5416094"/>
              <a:gd name="connsiteX37" fmla="*/ 3233547 w 10515600"/>
              <a:gd name="connsiteY37" fmla="*/ 5416094 h 5416094"/>
              <a:gd name="connsiteX38" fmla="*/ 2786634 w 10515600"/>
              <a:gd name="connsiteY38" fmla="*/ 5416094 h 5416094"/>
              <a:gd name="connsiteX39" fmla="*/ 2444877 w 10515600"/>
              <a:gd name="connsiteY39" fmla="*/ 5416094 h 5416094"/>
              <a:gd name="connsiteX40" fmla="*/ 1997964 w 10515600"/>
              <a:gd name="connsiteY40" fmla="*/ 5416094 h 5416094"/>
              <a:gd name="connsiteX41" fmla="*/ 1445895 w 10515600"/>
              <a:gd name="connsiteY41" fmla="*/ 5416094 h 5416094"/>
              <a:gd name="connsiteX42" fmla="*/ 788670 w 10515600"/>
              <a:gd name="connsiteY42" fmla="*/ 5416094 h 5416094"/>
              <a:gd name="connsiteX43" fmla="*/ 0 w 10515600"/>
              <a:gd name="connsiteY43" fmla="*/ 5416094 h 5416094"/>
              <a:gd name="connsiteX44" fmla="*/ 0 w 10515600"/>
              <a:gd name="connsiteY44" fmla="*/ 4630760 h 5416094"/>
              <a:gd name="connsiteX45" fmla="*/ 0 w 10515600"/>
              <a:gd name="connsiteY45" fmla="*/ 3953749 h 5416094"/>
              <a:gd name="connsiteX46" fmla="*/ 0 w 10515600"/>
              <a:gd name="connsiteY46" fmla="*/ 3276737 h 5416094"/>
              <a:gd name="connsiteX47" fmla="*/ 0 w 10515600"/>
              <a:gd name="connsiteY47" fmla="*/ 2599725 h 5416094"/>
              <a:gd name="connsiteX48" fmla="*/ 0 w 10515600"/>
              <a:gd name="connsiteY48" fmla="*/ 1922713 h 5416094"/>
              <a:gd name="connsiteX49" fmla="*/ 0 w 10515600"/>
              <a:gd name="connsiteY49" fmla="*/ 1299863 h 5416094"/>
              <a:gd name="connsiteX50" fmla="*/ 0 w 10515600"/>
              <a:gd name="connsiteY50" fmla="*/ 0 h 54160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</a:cxnLst>
            <a:rect l="l" t="t" r="r" b="b"/>
            <a:pathLst>
              <a:path w="10515600" h="5416094" extrusionOk="0">
                <a:moveTo>
                  <a:pt x="0" y="0"/>
                </a:moveTo>
                <a:cubicBezTo>
                  <a:pt x="230793" y="14353"/>
                  <a:pt x="332416" y="21392"/>
                  <a:pt x="552069" y="0"/>
                </a:cubicBezTo>
                <a:cubicBezTo>
                  <a:pt x="771722" y="-21392"/>
                  <a:pt x="761737" y="-14337"/>
                  <a:pt x="893826" y="0"/>
                </a:cubicBezTo>
                <a:cubicBezTo>
                  <a:pt x="1025915" y="14337"/>
                  <a:pt x="1441584" y="-15498"/>
                  <a:pt x="1761363" y="0"/>
                </a:cubicBezTo>
                <a:cubicBezTo>
                  <a:pt x="2081142" y="15498"/>
                  <a:pt x="2111503" y="7278"/>
                  <a:pt x="2313432" y="0"/>
                </a:cubicBezTo>
                <a:cubicBezTo>
                  <a:pt x="2515361" y="-7278"/>
                  <a:pt x="2743584" y="-17845"/>
                  <a:pt x="2865501" y="0"/>
                </a:cubicBezTo>
                <a:cubicBezTo>
                  <a:pt x="2987418" y="17845"/>
                  <a:pt x="3345183" y="8208"/>
                  <a:pt x="3733038" y="0"/>
                </a:cubicBezTo>
                <a:cubicBezTo>
                  <a:pt x="4120893" y="-8208"/>
                  <a:pt x="4009066" y="-3159"/>
                  <a:pt x="4179951" y="0"/>
                </a:cubicBezTo>
                <a:cubicBezTo>
                  <a:pt x="4350836" y="3159"/>
                  <a:pt x="4735020" y="17517"/>
                  <a:pt x="5047488" y="0"/>
                </a:cubicBezTo>
                <a:cubicBezTo>
                  <a:pt x="5359956" y="-17517"/>
                  <a:pt x="5662148" y="-17777"/>
                  <a:pt x="5915025" y="0"/>
                </a:cubicBezTo>
                <a:cubicBezTo>
                  <a:pt x="6167902" y="17777"/>
                  <a:pt x="6308797" y="30350"/>
                  <a:pt x="6572250" y="0"/>
                </a:cubicBezTo>
                <a:cubicBezTo>
                  <a:pt x="6835703" y="-30350"/>
                  <a:pt x="7107419" y="-9627"/>
                  <a:pt x="7439787" y="0"/>
                </a:cubicBezTo>
                <a:cubicBezTo>
                  <a:pt x="7772155" y="9627"/>
                  <a:pt x="7844034" y="-9098"/>
                  <a:pt x="7991856" y="0"/>
                </a:cubicBezTo>
                <a:cubicBezTo>
                  <a:pt x="8139678" y="9098"/>
                  <a:pt x="8289889" y="-20239"/>
                  <a:pt x="8543925" y="0"/>
                </a:cubicBezTo>
                <a:cubicBezTo>
                  <a:pt x="8797961" y="20239"/>
                  <a:pt x="8994198" y="29575"/>
                  <a:pt x="9306306" y="0"/>
                </a:cubicBezTo>
                <a:cubicBezTo>
                  <a:pt x="9618414" y="-29575"/>
                  <a:pt x="9739118" y="-23835"/>
                  <a:pt x="9858375" y="0"/>
                </a:cubicBezTo>
                <a:cubicBezTo>
                  <a:pt x="9977632" y="23835"/>
                  <a:pt x="10370488" y="-4069"/>
                  <a:pt x="10515600" y="0"/>
                </a:cubicBezTo>
                <a:cubicBezTo>
                  <a:pt x="10524919" y="196329"/>
                  <a:pt x="10549062" y="488432"/>
                  <a:pt x="10515600" y="785334"/>
                </a:cubicBezTo>
                <a:cubicBezTo>
                  <a:pt x="10482138" y="1082236"/>
                  <a:pt x="10536385" y="1323726"/>
                  <a:pt x="10515600" y="1516506"/>
                </a:cubicBezTo>
                <a:cubicBezTo>
                  <a:pt x="10494815" y="1709286"/>
                  <a:pt x="10546328" y="2097632"/>
                  <a:pt x="10515600" y="2247679"/>
                </a:cubicBezTo>
                <a:cubicBezTo>
                  <a:pt x="10484872" y="2397726"/>
                  <a:pt x="10491771" y="2577292"/>
                  <a:pt x="10515600" y="2762208"/>
                </a:cubicBezTo>
                <a:cubicBezTo>
                  <a:pt x="10539429" y="2947124"/>
                  <a:pt x="10511007" y="3105736"/>
                  <a:pt x="10515600" y="3330898"/>
                </a:cubicBezTo>
                <a:cubicBezTo>
                  <a:pt x="10520194" y="3556060"/>
                  <a:pt x="10497393" y="3882611"/>
                  <a:pt x="10515600" y="4062071"/>
                </a:cubicBezTo>
                <a:cubicBezTo>
                  <a:pt x="10533807" y="4241531"/>
                  <a:pt x="10544791" y="4505155"/>
                  <a:pt x="10515600" y="4684921"/>
                </a:cubicBezTo>
                <a:cubicBezTo>
                  <a:pt x="10486410" y="4864687"/>
                  <a:pt x="10497356" y="5246484"/>
                  <a:pt x="10515600" y="5416094"/>
                </a:cubicBezTo>
                <a:cubicBezTo>
                  <a:pt x="10245623" y="5445692"/>
                  <a:pt x="10029676" y="5415505"/>
                  <a:pt x="9753219" y="5416094"/>
                </a:cubicBezTo>
                <a:cubicBezTo>
                  <a:pt x="9476762" y="5416683"/>
                  <a:pt x="9553148" y="5422760"/>
                  <a:pt x="9411462" y="5416094"/>
                </a:cubicBezTo>
                <a:cubicBezTo>
                  <a:pt x="9269776" y="5409428"/>
                  <a:pt x="8927709" y="5385012"/>
                  <a:pt x="8754237" y="5416094"/>
                </a:cubicBezTo>
                <a:cubicBezTo>
                  <a:pt x="8580766" y="5447176"/>
                  <a:pt x="8413264" y="5410024"/>
                  <a:pt x="8307324" y="5416094"/>
                </a:cubicBezTo>
                <a:cubicBezTo>
                  <a:pt x="8201384" y="5422164"/>
                  <a:pt x="7912690" y="5421686"/>
                  <a:pt x="7544943" y="5416094"/>
                </a:cubicBezTo>
                <a:cubicBezTo>
                  <a:pt x="7177196" y="5410502"/>
                  <a:pt x="7304235" y="5418502"/>
                  <a:pt x="7098030" y="5416094"/>
                </a:cubicBezTo>
                <a:cubicBezTo>
                  <a:pt x="6891825" y="5413686"/>
                  <a:pt x="6541479" y="5434609"/>
                  <a:pt x="6335649" y="5416094"/>
                </a:cubicBezTo>
                <a:cubicBezTo>
                  <a:pt x="6129819" y="5397579"/>
                  <a:pt x="6106541" y="5402791"/>
                  <a:pt x="5993892" y="5416094"/>
                </a:cubicBezTo>
                <a:cubicBezTo>
                  <a:pt x="5881243" y="5429397"/>
                  <a:pt x="5545248" y="5437743"/>
                  <a:pt x="5231511" y="5416094"/>
                </a:cubicBezTo>
                <a:cubicBezTo>
                  <a:pt x="4917774" y="5394445"/>
                  <a:pt x="4963237" y="5426599"/>
                  <a:pt x="4784598" y="5416094"/>
                </a:cubicBezTo>
                <a:cubicBezTo>
                  <a:pt x="4605959" y="5405589"/>
                  <a:pt x="4605904" y="5406658"/>
                  <a:pt x="4442841" y="5416094"/>
                </a:cubicBezTo>
                <a:cubicBezTo>
                  <a:pt x="4279778" y="5425530"/>
                  <a:pt x="4177180" y="5426138"/>
                  <a:pt x="3995928" y="5416094"/>
                </a:cubicBezTo>
                <a:cubicBezTo>
                  <a:pt x="3814676" y="5406050"/>
                  <a:pt x="3516440" y="5429234"/>
                  <a:pt x="3233547" y="5416094"/>
                </a:cubicBezTo>
                <a:cubicBezTo>
                  <a:pt x="2950654" y="5402954"/>
                  <a:pt x="2884354" y="5436103"/>
                  <a:pt x="2786634" y="5416094"/>
                </a:cubicBezTo>
                <a:cubicBezTo>
                  <a:pt x="2688914" y="5396085"/>
                  <a:pt x="2522958" y="5423232"/>
                  <a:pt x="2444877" y="5416094"/>
                </a:cubicBezTo>
                <a:cubicBezTo>
                  <a:pt x="2366796" y="5408956"/>
                  <a:pt x="2104768" y="5395479"/>
                  <a:pt x="1997964" y="5416094"/>
                </a:cubicBezTo>
                <a:cubicBezTo>
                  <a:pt x="1891160" y="5436709"/>
                  <a:pt x="1573016" y="5412376"/>
                  <a:pt x="1445895" y="5416094"/>
                </a:cubicBezTo>
                <a:cubicBezTo>
                  <a:pt x="1318774" y="5419812"/>
                  <a:pt x="986443" y="5400529"/>
                  <a:pt x="788670" y="5416094"/>
                </a:cubicBezTo>
                <a:cubicBezTo>
                  <a:pt x="590897" y="5431659"/>
                  <a:pt x="363709" y="5381266"/>
                  <a:pt x="0" y="5416094"/>
                </a:cubicBezTo>
                <a:cubicBezTo>
                  <a:pt x="-22973" y="5218643"/>
                  <a:pt x="-26699" y="5010779"/>
                  <a:pt x="0" y="4630760"/>
                </a:cubicBezTo>
                <a:cubicBezTo>
                  <a:pt x="26699" y="4250741"/>
                  <a:pt x="-15389" y="4196664"/>
                  <a:pt x="0" y="3953749"/>
                </a:cubicBezTo>
                <a:cubicBezTo>
                  <a:pt x="15389" y="3710834"/>
                  <a:pt x="468" y="3611311"/>
                  <a:pt x="0" y="3276737"/>
                </a:cubicBezTo>
                <a:cubicBezTo>
                  <a:pt x="-468" y="2942163"/>
                  <a:pt x="15360" y="2781998"/>
                  <a:pt x="0" y="2599725"/>
                </a:cubicBezTo>
                <a:cubicBezTo>
                  <a:pt x="-15360" y="2417452"/>
                  <a:pt x="14816" y="2100232"/>
                  <a:pt x="0" y="1922713"/>
                </a:cubicBezTo>
                <a:cubicBezTo>
                  <a:pt x="-14816" y="1745194"/>
                  <a:pt x="-24648" y="1604167"/>
                  <a:pt x="0" y="1299863"/>
                </a:cubicBezTo>
                <a:cubicBezTo>
                  <a:pt x="24648" y="995559"/>
                  <a:pt x="2182" y="279525"/>
                  <a:pt x="0" y="0"/>
                </a:cubicBezTo>
                <a:close/>
              </a:path>
            </a:pathLst>
          </a:custGeom>
          <a:noFill/>
          <a:ln w="47625" cap="rnd">
            <a:solidFill>
              <a:schemeClr val="bg1">
                <a:alpha val="75000"/>
              </a:schemeClr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sketchy line">
            <a:extLst>
              <a:ext uri="{FF2B5EF4-FFF2-40B4-BE49-F238E27FC236}">
                <a16:creationId xmlns:a16="http://schemas.microsoft.com/office/drawing/2014/main" id="{4E87FCFB-2CCE-460D-B3DD-557C8BD1B94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974206" y="4419423"/>
            <a:ext cx="4243589" cy="18288"/>
          </a:xfrm>
          <a:custGeom>
            <a:avLst/>
            <a:gdLst>
              <a:gd name="connsiteX0" fmla="*/ 0 w 4243589"/>
              <a:gd name="connsiteY0" fmla="*/ 0 h 18288"/>
              <a:gd name="connsiteX1" fmla="*/ 563791 w 4243589"/>
              <a:gd name="connsiteY1" fmla="*/ 0 h 18288"/>
              <a:gd name="connsiteX2" fmla="*/ 1042710 w 4243589"/>
              <a:gd name="connsiteY2" fmla="*/ 0 h 18288"/>
              <a:gd name="connsiteX3" fmla="*/ 1564066 w 4243589"/>
              <a:gd name="connsiteY3" fmla="*/ 0 h 18288"/>
              <a:gd name="connsiteX4" fmla="*/ 2212729 w 4243589"/>
              <a:gd name="connsiteY4" fmla="*/ 0 h 18288"/>
              <a:gd name="connsiteX5" fmla="*/ 2776520 w 4243589"/>
              <a:gd name="connsiteY5" fmla="*/ 0 h 18288"/>
              <a:gd name="connsiteX6" fmla="*/ 3297875 w 4243589"/>
              <a:gd name="connsiteY6" fmla="*/ 0 h 18288"/>
              <a:gd name="connsiteX7" fmla="*/ 4243589 w 4243589"/>
              <a:gd name="connsiteY7" fmla="*/ 0 h 18288"/>
              <a:gd name="connsiteX8" fmla="*/ 4243589 w 4243589"/>
              <a:gd name="connsiteY8" fmla="*/ 18288 h 18288"/>
              <a:gd name="connsiteX9" fmla="*/ 3637362 w 4243589"/>
              <a:gd name="connsiteY9" fmla="*/ 18288 h 18288"/>
              <a:gd name="connsiteX10" fmla="*/ 3116007 w 4243589"/>
              <a:gd name="connsiteY10" fmla="*/ 18288 h 18288"/>
              <a:gd name="connsiteX11" fmla="*/ 2424908 w 4243589"/>
              <a:gd name="connsiteY11" fmla="*/ 18288 h 18288"/>
              <a:gd name="connsiteX12" fmla="*/ 1861117 w 4243589"/>
              <a:gd name="connsiteY12" fmla="*/ 18288 h 18288"/>
              <a:gd name="connsiteX13" fmla="*/ 1382198 w 4243589"/>
              <a:gd name="connsiteY13" fmla="*/ 18288 h 18288"/>
              <a:gd name="connsiteX14" fmla="*/ 733535 w 4243589"/>
              <a:gd name="connsiteY14" fmla="*/ 18288 h 18288"/>
              <a:gd name="connsiteX15" fmla="*/ 0 w 4243589"/>
              <a:gd name="connsiteY15" fmla="*/ 18288 h 18288"/>
              <a:gd name="connsiteX16" fmla="*/ 0 w 4243589"/>
              <a:gd name="connsiteY16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243589" h="18288" fill="none" extrusionOk="0">
                <a:moveTo>
                  <a:pt x="0" y="0"/>
                </a:moveTo>
                <a:cubicBezTo>
                  <a:pt x="157351" y="-15653"/>
                  <a:pt x="378877" y="-5828"/>
                  <a:pt x="563791" y="0"/>
                </a:cubicBezTo>
                <a:cubicBezTo>
                  <a:pt x="748705" y="5828"/>
                  <a:pt x="905659" y="-5525"/>
                  <a:pt x="1042710" y="0"/>
                </a:cubicBezTo>
                <a:cubicBezTo>
                  <a:pt x="1179761" y="5525"/>
                  <a:pt x="1356845" y="-21288"/>
                  <a:pt x="1564066" y="0"/>
                </a:cubicBezTo>
                <a:cubicBezTo>
                  <a:pt x="1771287" y="21288"/>
                  <a:pt x="1912099" y="25135"/>
                  <a:pt x="2212729" y="0"/>
                </a:cubicBezTo>
                <a:cubicBezTo>
                  <a:pt x="2513359" y="-25135"/>
                  <a:pt x="2514918" y="-27119"/>
                  <a:pt x="2776520" y="0"/>
                </a:cubicBezTo>
                <a:cubicBezTo>
                  <a:pt x="3038122" y="27119"/>
                  <a:pt x="3178771" y="18116"/>
                  <a:pt x="3297875" y="0"/>
                </a:cubicBezTo>
                <a:cubicBezTo>
                  <a:pt x="3416980" y="-18116"/>
                  <a:pt x="4012240" y="-40869"/>
                  <a:pt x="4243589" y="0"/>
                </a:cubicBezTo>
                <a:cubicBezTo>
                  <a:pt x="4243987" y="7429"/>
                  <a:pt x="4243569" y="10822"/>
                  <a:pt x="4243589" y="18288"/>
                </a:cubicBezTo>
                <a:cubicBezTo>
                  <a:pt x="4112949" y="-2855"/>
                  <a:pt x="3928037" y="1831"/>
                  <a:pt x="3637362" y="18288"/>
                </a:cubicBezTo>
                <a:cubicBezTo>
                  <a:pt x="3346687" y="34745"/>
                  <a:pt x="3254446" y="26669"/>
                  <a:pt x="3116007" y="18288"/>
                </a:cubicBezTo>
                <a:cubicBezTo>
                  <a:pt x="2977569" y="9907"/>
                  <a:pt x="2620228" y="28873"/>
                  <a:pt x="2424908" y="18288"/>
                </a:cubicBezTo>
                <a:cubicBezTo>
                  <a:pt x="2229588" y="7703"/>
                  <a:pt x="2088287" y="-3854"/>
                  <a:pt x="1861117" y="18288"/>
                </a:cubicBezTo>
                <a:cubicBezTo>
                  <a:pt x="1633947" y="40430"/>
                  <a:pt x="1502447" y="-871"/>
                  <a:pt x="1382198" y="18288"/>
                </a:cubicBezTo>
                <a:cubicBezTo>
                  <a:pt x="1261949" y="37447"/>
                  <a:pt x="1045440" y="28353"/>
                  <a:pt x="733535" y="18288"/>
                </a:cubicBezTo>
                <a:cubicBezTo>
                  <a:pt x="421630" y="8223"/>
                  <a:pt x="341257" y="-18359"/>
                  <a:pt x="0" y="18288"/>
                </a:cubicBezTo>
                <a:cubicBezTo>
                  <a:pt x="-591" y="13205"/>
                  <a:pt x="-663" y="6329"/>
                  <a:pt x="0" y="0"/>
                </a:cubicBezTo>
                <a:close/>
              </a:path>
              <a:path w="4243589" h="18288" stroke="0" extrusionOk="0">
                <a:moveTo>
                  <a:pt x="0" y="0"/>
                </a:moveTo>
                <a:cubicBezTo>
                  <a:pt x="128164" y="17204"/>
                  <a:pt x="312653" y="1129"/>
                  <a:pt x="563791" y="0"/>
                </a:cubicBezTo>
                <a:cubicBezTo>
                  <a:pt x="814929" y="-1129"/>
                  <a:pt x="837271" y="8503"/>
                  <a:pt x="1042710" y="0"/>
                </a:cubicBezTo>
                <a:cubicBezTo>
                  <a:pt x="1248149" y="-8503"/>
                  <a:pt x="1588432" y="-28862"/>
                  <a:pt x="1733809" y="0"/>
                </a:cubicBezTo>
                <a:cubicBezTo>
                  <a:pt x="1879186" y="28862"/>
                  <a:pt x="2052815" y="5974"/>
                  <a:pt x="2297600" y="0"/>
                </a:cubicBezTo>
                <a:cubicBezTo>
                  <a:pt x="2542385" y="-5974"/>
                  <a:pt x="2699960" y="-23550"/>
                  <a:pt x="2861391" y="0"/>
                </a:cubicBezTo>
                <a:cubicBezTo>
                  <a:pt x="3022822" y="23550"/>
                  <a:pt x="3390411" y="25272"/>
                  <a:pt x="3552490" y="0"/>
                </a:cubicBezTo>
                <a:cubicBezTo>
                  <a:pt x="3714569" y="-25272"/>
                  <a:pt x="3950585" y="-31327"/>
                  <a:pt x="4243589" y="0"/>
                </a:cubicBezTo>
                <a:cubicBezTo>
                  <a:pt x="4242703" y="5429"/>
                  <a:pt x="4244410" y="14046"/>
                  <a:pt x="4243589" y="18288"/>
                </a:cubicBezTo>
                <a:cubicBezTo>
                  <a:pt x="4130424" y="-1240"/>
                  <a:pt x="3932803" y="42249"/>
                  <a:pt x="3722234" y="18288"/>
                </a:cubicBezTo>
                <a:cubicBezTo>
                  <a:pt x="3511665" y="-5673"/>
                  <a:pt x="3269903" y="45994"/>
                  <a:pt x="3116007" y="18288"/>
                </a:cubicBezTo>
                <a:cubicBezTo>
                  <a:pt x="2962111" y="-9418"/>
                  <a:pt x="2744280" y="23224"/>
                  <a:pt x="2509780" y="18288"/>
                </a:cubicBezTo>
                <a:cubicBezTo>
                  <a:pt x="2275280" y="13352"/>
                  <a:pt x="2066059" y="43664"/>
                  <a:pt x="1945989" y="18288"/>
                </a:cubicBezTo>
                <a:cubicBezTo>
                  <a:pt x="1825919" y="-7088"/>
                  <a:pt x="1407329" y="12616"/>
                  <a:pt x="1254890" y="18288"/>
                </a:cubicBezTo>
                <a:cubicBezTo>
                  <a:pt x="1102451" y="23960"/>
                  <a:pt x="837950" y="31673"/>
                  <a:pt x="563791" y="18288"/>
                </a:cubicBezTo>
                <a:cubicBezTo>
                  <a:pt x="289632" y="4903"/>
                  <a:pt x="132768" y="7105"/>
                  <a:pt x="0" y="18288"/>
                </a:cubicBezTo>
                <a:cubicBezTo>
                  <a:pt x="668" y="13665"/>
                  <a:pt x="578" y="5675"/>
                  <a:pt x="0" y="0"/>
                </a:cubicBezTo>
                <a:close/>
              </a:path>
            </a:pathLst>
          </a:custGeom>
          <a:solidFill>
            <a:srgbClr val="FFFFFF">
              <a:alpha val="75000"/>
            </a:srgbClr>
          </a:solidFill>
          <a:ln w="41275" cap="rnd">
            <a:solidFill>
              <a:schemeClr val="bg1">
                <a:alpha val="75000"/>
              </a:schemeClr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123771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Bilde 6">
            <a:extLst>
              <a:ext uri="{FF2B5EF4-FFF2-40B4-BE49-F238E27FC236}">
                <a16:creationId xmlns:a16="http://schemas.microsoft.com/office/drawing/2014/main" id="{E654B1D8-AA10-39A4-0A71-E0F4ABCFF66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6811" y="1204742"/>
            <a:ext cx="10835328" cy="4905715"/>
          </a:xfrm>
          <a:prstGeom prst="rect">
            <a:avLst/>
          </a:prstGeom>
        </p:spPr>
      </p:pic>
      <p:sp>
        <p:nvSpPr>
          <p:cNvPr id="8" name="TekstSylinder 7">
            <a:extLst>
              <a:ext uri="{FF2B5EF4-FFF2-40B4-BE49-F238E27FC236}">
                <a16:creationId xmlns:a16="http://schemas.microsoft.com/office/drawing/2014/main" id="{0C8AA22C-69F4-CBA6-8F32-FA1F2132B6EC}"/>
              </a:ext>
            </a:extLst>
          </p:cNvPr>
          <p:cNvSpPr txBox="1"/>
          <p:nvPr/>
        </p:nvSpPr>
        <p:spPr>
          <a:xfrm>
            <a:off x="4062509" y="393192"/>
            <a:ext cx="406393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b="1" dirty="0"/>
              <a:t>Digital kompetanse – skolens rolle </a:t>
            </a:r>
          </a:p>
        </p:txBody>
      </p:sp>
    </p:spTree>
    <p:extLst>
      <p:ext uri="{BB962C8B-B14F-4D97-AF65-F5344CB8AC3E}">
        <p14:creationId xmlns:p14="http://schemas.microsoft.com/office/powerpoint/2010/main" val="23172281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9" name="Slide Background">
            <a:extLst>
              <a:ext uri="{FF2B5EF4-FFF2-40B4-BE49-F238E27FC236}">
                <a16:creationId xmlns:a16="http://schemas.microsoft.com/office/drawing/2014/main" id="{3ECBE1F1-D69B-4AFA-ABD5-8E41720EF6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lassholder for bilde 13" descr="Person som ser tom telefon">
            <a:extLst>
              <a:ext uri="{FF2B5EF4-FFF2-40B4-BE49-F238E27FC236}">
                <a16:creationId xmlns:a16="http://schemas.microsoft.com/office/drawing/2014/main" id="{F968D740-3B7D-6903-751D-FFD5B68F2CDE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955" r="7386" b="-2"/>
          <a:stretch>
            <a:fillRect/>
          </a:stretch>
        </p:blipFill>
        <p:spPr>
          <a:xfrm>
            <a:off x="-1" y="-2"/>
            <a:ext cx="5410198" cy="6858002"/>
          </a:xfrm>
          <a:prstGeom prst="rect">
            <a:avLst/>
          </a:prstGeom>
        </p:spPr>
      </p:pic>
      <p:sp useBgFill="1">
        <p:nvSpPr>
          <p:cNvPr id="21" name="Rectangle 20">
            <a:extLst>
              <a:ext uri="{FF2B5EF4-FFF2-40B4-BE49-F238E27FC236}">
                <a16:creationId xmlns:a16="http://schemas.microsoft.com/office/drawing/2014/main" id="{603A6265-E10C-4B85-9C20-E75FCAF9CC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410197" y="-1"/>
            <a:ext cx="6781802" cy="2286000"/>
          </a:xfrm>
          <a:prstGeom prst="rect">
            <a:avLst/>
          </a:prstGeom>
          <a:ln>
            <a:noFill/>
          </a:ln>
          <a:effectLst>
            <a:outerShdw blurRad="355600" dist="152400" sx="95000" sy="95000" algn="t" rotWithShape="0">
              <a:srgbClr val="000000">
                <a:alpha val="29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tel 1">
            <a:extLst>
              <a:ext uri="{FF2B5EF4-FFF2-40B4-BE49-F238E27FC236}">
                <a16:creationId xmlns:a16="http://schemas.microsoft.com/office/drawing/2014/main" id="{C8E7FF88-1317-32BA-6548-1C92B31371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15317" y="405685"/>
            <a:ext cx="5464968" cy="1559301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3400" dirty="0" err="1"/>
              <a:t>Foresattes</a:t>
            </a:r>
            <a:r>
              <a:rPr lang="en-US" sz="3400" dirty="0"/>
              <a:t> </a:t>
            </a:r>
            <a:r>
              <a:rPr lang="en-US" sz="3400" dirty="0" err="1"/>
              <a:t>vurdering</a:t>
            </a:r>
            <a:r>
              <a:rPr lang="en-US" sz="3400" dirty="0"/>
              <a:t> av </a:t>
            </a:r>
            <a:r>
              <a:rPr lang="en-US" sz="3400" dirty="0" err="1"/>
              <a:t>skolens</a:t>
            </a:r>
            <a:r>
              <a:rPr lang="en-US" sz="3400" dirty="0"/>
              <a:t> </a:t>
            </a:r>
            <a:r>
              <a:rPr lang="en-US" sz="3400" dirty="0" err="1"/>
              <a:t>arbeid</a:t>
            </a:r>
            <a:r>
              <a:rPr lang="en-US" sz="3400" dirty="0"/>
              <a:t> med digital </a:t>
            </a:r>
            <a:r>
              <a:rPr lang="en-US" sz="3400" dirty="0" err="1"/>
              <a:t>kompetanse</a:t>
            </a:r>
            <a:r>
              <a:rPr lang="en-US" sz="3400" dirty="0"/>
              <a:t> 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66FA4BCA-B908-340F-B3FF-69211355A4E3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115317" y="2743200"/>
            <a:ext cx="5247340" cy="3496878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1600" b="1" dirty="0" err="1"/>
              <a:t>Nettvett</a:t>
            </a:r>
            <a:r>
              <a:rPr lang="en-US" sz="1600" b="1" dirty="0"/>
              <a:t> og </a:t>
            </a:r>
            <a:r>
              <a:rPr lang="en-US" sz="1600" b="1" dirty="0" err="1"/>
              <a:t>kildekritikk</a:t>
            </a:r>
            <a:endParaRPr lang="en-US" sz="1600" b="1" dirty="0"/>
          </a:p>
          <a:p>
            <a:pPr lvl="1"/>
            <a:r>
              <a:rPr lang="en-US" sz="1600" dirty="0" err="1"/>
              <a:t>Tydelig</a:t>
            </a:r>
            <a:r>
              <a:rPr lang="en-US" sz="1600" dirty="0"/>
              <a:t> </a:t>
            </a:r>
            <a:r>
              <a:rPr lang="en-US" sz="1600" dirty="0" err="1"/>
              <a:t>opplæring</a:t>
            </a:r>
            <a:r>
              <a:rPr lang="en-US" sz="1600" dirty="0"/>
              <a:t> </a:t>
            </a:r>
            <a:r>
              <a:rPr lang="en-US" sz="1600" dirty="0" err="1"/>
              <a:t>i</a:t>
            </a:r>
            <a:r>
              <a:rPr lang="en-US" sz="1600" dirty="0"/>
              <a:t> </a:t>
            </a:r>
            <a:r>
              <a:rPr lang="en-US" sz="1600" dirty="0" err="1"/>
              <a:t>nettvett</a:t>
            </a:r>
            <a:r>
              <a:rPr lang="en-US" sz="1600" dirty="0"/>
              <a:t>, </a:t>
            </a:r>
            <a:r>
              <a:rPr lang="en-US" sz="1600" dirty="0" err="1"/>
              <a:t>kildekritikk</a:t>
            </a:r>
            <a:r>
              <a:rPr lang="en-US" sz="1600" dirty="0"/>
              <a:t> og </a:t>
            </a:r>
            <a:r>
              <a:rPr lang="en-US" sz="1600" dirty="0" err="1"/>
              <a:t>trygg</a:t>
            </a:r>
            <a:r>
              <a:rPr lang="en-US" sz="1600" dirty="0"/>
              <a:t> digital bruk</a:t>
            </a:r>
          </a:p>
          <a:p>
            <a:r>
              <a:rPr lang="en-US" sz="1600" b="1" dirty="0" err="1"/>
              <a:t>Håndtering</a:t>
            </a:r>
            <a:r>
              <a:rPr lang="en-US" sz="1600" b="1" dirty="0"/>
              <a:t> av digital mobbing</a:t>
            </a:r>
          </a:p>
          <a:p>
            <a:pPr lvl="1"/>
            <a:r>
              <a:rPr lang="en-US" sz="1600" dirty="0" err="1"/>
              <a:t>Behov</a:t>
            </a:r>
            <a:r>
              <a:rPr lang="en-US" sz="1600" dirty="0"/>
              <a:t> for </a:t>
            </a:r>
            <a:r>
              <a:rPr lang="en-US" sz="1600" dirty="0" err="1"/>
              <a:t>klare</a:t>
            </a:r>
            <a:r>
              <a:rPr lang="en-US" sz="1600" dirty="0"/>
              <a:t> </a:t>
            </a:r>
            <a:r>
              <a:rPr lang="en-US" sz="1600" dirty="0" err="1"/>
              <a:t>regler</a:t>
            </a:r>
            <a:r>
              <a:rPr lang="en-US" sz="1600" dirty="0"/>
              <a:t> og </a:t>
            </a:r>
            <a:r>
              <a:rPr lang="en-US" sz="1600" dirty="0" err="1"/>
              <a:t>konsekvent</a:t>
            </a:r>
            <a:r>
              <a:rPr lang="en-US" sz="1600" dirty="0"/>
              <a:t> </a:t>
            </a:r>
            <a:r>
              <a:rPr lang="en-US" sz="1600" dirty="0" err="1"/>
              <a:t>håndtering</a:t>
            </a:r>
            <a:r>
              <a:rPr lang="en-US" sz="1600" dirty="0"/>
              <a:t>, </a:t>
            </a:r>
            <a:r>
              <a:rPr lang="en-US" sz="1600" dirty="0" err="1"/>
              <a:t>særlig</a:t>
            </a:r>
            <a:r>
              <a:rPr lang="en-US" sz="1600" dirty="0"/>
              <a:t> </a:t>
            </a:r>
            <a:r>
              <a:rPr lang="en-US" sz="1600" dirty="0" err="1"/>
              <a:t>fra</a:t>
            </a:r>
            <a:r>
              <a:rPr lang="en-US" sz="1600" dirty="0"/>
              <a:t> </a:t>
            </a:r>
            <a:r>
              <a:rPr lang="en-US" sz="1600" dirty="0" err="1"/>
              <a:t>mellomtrinnet</a:t>
            </a:r>
            <a:r>
              <a:rPr lang="en-US" sz="1600" dirty="0"/>
              <a:t> og </a:t>
            </a:r>
            <a:r>
              <a:rPr lang="en-US" sz="1600" dirty="0" err="1"/>
              <a:t>oppover</a:t>
            </a:r>
            <a:endParaRPr lang="en-US" sz="1600" dirty="0"/>
          </a:p>
          <a:p>
            <a:r>
              <a:rPr lang="en-US" sz="1600" b="1" dirty="0" err="1"/>
              <a:t>Balanse</a:t>
            </a:r>
            <a:r>
              <a:rPr lang="en-US" sz="1600" b="1" dirty="0"/>
              <a:t> </a:t>
            </a:r>
            <a:r>
              <a:rPr lang="en-US" sz="1600" b="1" dirty="0" err="1"/>
              <a:t>mellom</a:t>
            </a:r>
            <a:r>
              <a:rPr lang="en-US" sz="1600" b="1" dirty="0"/>
              <a:t> </a:t>
            </a:r>
            <a:r>
              <a:rPr lang="en-US" sz="1600" b="1" dirty="0" err="1"/>
              <a:t>digitalt</a:t>
            </a:r>
            <a:r>
              <a:rPr lang="en-US" sz="1600" b="1" dirty="0"/>
              <a:t> og </a:t>
            </a:r>
            <a:r>
              <a:rPr lang="en-US" sz="1600" b="1" dirty="0" err="1"/>
              <a:t>analogt</a:t>
            </a:r>
            <a:endParaRPr lang="en-US" sz="1600" b="1" dirty="0"/>
          </a:p>
          <a:p>
            <a:pPr lvl="1"/>
            <a:r>
              <a:rPr lang="en-US" sz="1600" dirty="0" err="1"/>
              <a:t>Foreldre</a:t>
            </a:r>
            <a:r>
              <a:rPr lang="en-US" sz="1600" dirty="0"/>
              <a:t> </a:t>
            </a:r>
            <a:r>
              <a:rPr lang="en-US" sz="1600" dirty="0" err="1"/>
              <a:t>bør</a:t>
            </a:r>
            <a:r>
              <a:rPr lang="en-US" sz="1600" dirty="0"/>
              <a:t> vise </a:t>
            </a:r>
            <a:r>
              <a:rPr lang="en-US" sz="1600" dirty="0" err="1"/>
              <a:t>når</a:t>
            </a:r>
            <a:r>
              <a:rPr lang="en-US" sz="1600" dirty="0"/>
              <a:t> </a:t>
            </a:r>
            <a:r>
              <a:rPr lang="en-US" sz="1600" dirty="0" err="1"/>
              <a:t>digitale</a:t>
            </a:r>
            <a:r>
              <a:rPr lang="en-US" sz="1600" dirty="0"/>
              <a:t> </a:t>
            </a:r>
            <a:r>
              <a:rPr lang="en-US" sz="1600" dirty="0" err="1"/>
              <a:t>verktøy</a:t>
            </a:r>
            <a:r>
              <a:rPr lang="en-US" sz="1600" dirty="0"/>
              <a:t> </a:t>
            </a:r>
            <a:r>
              <a:rPr lang="en-US" sz="1600" dirty="0" err="1"/>
              <a:t>gir</a:t>
            </a:r>
            <a:r>
              <a:rPr lang="en-US" sz="1600" dirty="0"/>
              <a:t> </a:t>
            </a:r>
            <a:r>
              <a:rPr lang="en-US" sz="1600" dirty="0" err="1"/>
              <a:t>merverdi</a:t>
            </a:r>
            <a:r>
              <a:rPr lang="en-US" sz="1600" dirty="0"/>
              <a:t> – og </a:t>
            </a:r>
            <a:r>
              <a:rPr lang="en-US" sz="1600" dirty="0" err="1"/>
              <a:t>sikre</a:t>
            </a:r>
            <a:r>
              <a:rPr lang="en-US" sz="1600" dirty="0"/>
              <a:t> god </a:t>
            </a:r>
            <a:r>
              <a:rPr lang="en-US" sz="1600" dirty="0" err="1"/>
              <a:t>balanse</a:t>
            </a:r>
            <a:r>
              <a:rPr lang="en-US" sz="1600" dirty="0"/>
              <a:t> med </a:t>
            </a:r>
            <a:r>
              <a:rPr lang="en-US" sz="1600" dirty="0" err="1"/>
              <a:t>papirarbeid</a:t>
            </a:r>
            <a:endParaRPr lang="en-US" sz="1600" dirty="0"/>
          </a:p>
          <a:p>
            <a:r>
              <a:rPr lang="en-US" sz="1600" b="1" dirty="0" err="1"/>
              <a:t>Strukturert</a:t>
            </a:r>
            <a:r>
              <a:rPr lang="en-US" sz="1600" b="1" dirty="0"/>
              <a:t> </a:t>
            </a:r>
            <a:r>
              <a:rPr lang="en-US" sz="1600" b="1" dirty="0" err="1"/>
              <a:t>undervisning</a:t>
            </a:r>
            <a:r>
              <a:rPr lang="en-US" sz="1600" b="1" dirty="0"/>
              <a:t> </a:t>
            </a:r>
            <a:r>
              <a:rPr lang="en-US" sz="1600" b="1" dirty="0" err="1"/>
              <a:t>i</a:t>
            </a:r>
            <a:r>
              <a:rPr lang="en-US" sz="1600" b="1" dirty="0"/>
              <a:t> digital </a:t>
            </a:r>
            <a:r>
              <a:rPr lang="en-US" sz="1600" b="1" dirty="0" err="1"/>
              <a:t>dømmekraft</a:t>
            </a:r>
            <a:r>
              <a:rPr lang="en-US" sz="1600" b="1" dirty="0"/>
              <a:t> </a:t>
            </a:r>
          </a:p>
          <a:p>
            <a:pPr lvl="1"/>
            <a:r>
              <a:rPr lang="en-US" sz="1600" dirty="0"/>
              <a:t>Ønske om </a:t>
            </a:r>
            <a:r>
              <a:rPr lang="en-US" sz="1600" dirty="0" err="1"/>
              <a:t>mer</a:t>
            </a:r>
            <a:r>
              <a:rPr lang="en-US" sz="1600" dirty="0"/>
              <a:t> </a:t>
            </a:r>
            <a:r>
              <a:rPr lang="en-US" sz="1600" dirty="0" err="1"/>
              <a:t>systematisk</a:t>
            </a:r>
            <a:r>
              <a:rPr lang="en-US" sz="1600" dirty="0"/>
              <a:t> </a:t>
            </a:r>
            <a:r>
              <a:rPr lang="en-US" sz="1600" dirty="0" err="1"/>
              <a:t>trening</a:t>
            </a:r>
            <a:r>
              <a:rPr lang="en-US" sz="1600" dirty="0"/>
              <a:t> </a:t>
            </a:r>
            <a:r>
              <a:rPr lang="en-US" sz="1600" dirty="0" err="1"/>
              <a:t>i</a:t>
            </a:r>
            <a:r>
              <a:rPr lang="en-US" sz="1600" dirty="0"/>
              <a:t> </a:t>
            </a:r>
            <a:r>
              <a:rPr lang="en-US" sz="1600" dirty="0" err="1"/>
              <a:t>kritisk</a:t>
            </a:r>
            <a:r>
              <a:rPr lang="en-US" sz="1600" dirty="0"/>
              <a:t> </a:t>
            </a:r>
            <a:r>
              <a:rPr lang="en-US" sz="1600" dirty="0" err="1"/>
              <a:t>vurdering</a:t>
            </a:r>
            <a:r>
              <a:rPr lang="en-US" sz="1600" dirty="0"/>
              <a:t>, </a:t>
            </a:r>
            <a:r>
              <a:rPr lang="en-US" sz="1600" dirty="0" err="1"/>
              <a:t>sikkerhet</a:t>
            </a:r>
            <a:r>
              <a:rPr lang="en-US" sz="1600" dirty="0"/>
              <a:t> og KI </a:t>
            </a:r>
          </a:p>
        </p:txBody>
      </p:sp>
    </p:spTree>
    <p:extLst>
      <p:ext uri="{BB962C8B-B14F-4D97-AF65-F5344CB8AC3E}">
        <p14:creationId xmlns:p14="http://schemas.microsoft.com/office/powerpoint/2010/main" val="361788751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de 5">
            <a:extLst>
              <a:ext uri="{FF2B5EF4-FFF2-40B4-BE49-F238E27FC236}">
                <a16:creationId xmlns:a16="http://schemas.microsoft.com/office/drawing/2014/main" id="{EF070835-AAFE-CD3B-2531-A7EA0FC2615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2378" y="1507358"/>
            <a:ext cx="11227766" cy="4491106"/>
          </a:xfrm>
          <a:prstGeom prst="rect">
            <a:avLst/>
          </a:prstGeom>
        </p:spPr>
      </p:pic>
      <p:sp>
        <p:nvSpPr>
          <p:cNvPr id="8" name="TekstSylinder 7">
            <a:extLst>
              <a:ext uri="{FF2B5EF4-FFF2-40B4-BE49-F238E27FC236}">
                <a16:creationId xmlns:a16="http://schemas.microsoft.com/office/drawing/2014/main" id="{EB8130E0-7665-7ED3-33E2-64F966CD2473}"/>
              </a:ext>
            </a:extLst>
          </p:cNvPr>
          <p:cNvSpPr txBox="1"/>
          <p:nvPr/>
        </p:nvSpPr>
        <p:spPr>
          <a:xfrm>
            <a:off x="3913351" y="384048"/>
            <a:ext cx="43652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b="1" dirty="0"/>
              <a:t>Digital kompetanse – foresattes rolle </a:t>
            </a:r>
          </a:p>
        </p:txBody>
      </p:sp>
    </p:spTree>
    <p:extLst>
      <p:ext uri="{BB962C8B-B14F-4D97-AF65-F5344CB8AC3E}">
        <p14:creationId xmlns:p14="http://schemas.microsoft.com/office/powerpoint/2010/main" val="96408855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54</TotalTime>
  <Words>429</Words>
  <Application>Microsoft Office PowerPoint</Application>
  <PresentationFormat>Widescreen</PresentationFormat>
  <Paragraphs>64</Paragraphs>
  <Slides>15</Slides>
  <Notes>4</Notes>
  <HiddenSlides>0</HiddenSlides>
  <MMClips>0</MMClips>
  <ScaleCrop>false</ScaleCrop>
  <HeadingPairs>
    <vt:vector size="6" baseType="variant">
      <vt:variant>
        <vt:lpstr>Brukte skrifter</vt:lpstr>
      </vt:variant>
      <vt:variant>
        <vt:i4>5</vt:i4>
      </vt:variant>
      <vt:variant>
        <vt:lpstr>Tema</vt:lpstr>
      </vt:variant>
      <vt:variant>
        <vt:i4>1</vt:i4>
      </vt:variant>
      <vt:variant>
        <vt:lpstr>Lysbildetitler</vt:lpstr>
      </vt:variant>
      <vt:variant>
        <vt:i4>15</vt:i4>
      </vt:variant>
    </vt:vector>
  </HeadingPairs>
  <TitlesOfParts>
    <vt:vector size="21" baseType="lpstr">
      <vt:lpstr>Aptos</vt:lpstr>
      <vt:lpstr>Aptos Display</vt:lpstr>
      <vt:lpstr>Arial</vt:lpstr>
      <vt:lpstr>Calibri</vt:lpstr>
      <vt:lpstr>Wingdings</vt:lpstr>
      <vt:lpstr>Office-tema</vt:lpstr>
      <vt:lpstr>FAU Kvalitetsdialog 2026</vt:lpstr>
      <vt:lpstr>Innhold</vt:lpstr>
      <vt:lpstr>PowerPoint-presentasjon</vt:lpstr>
      <vt:lpstr>Metode og datagrunnlag</vt:lpstr>
      <vt:lpstr>PowerPoint-presentasjon</vt:lpstr>
      <vt:lpstr>Resultater</vt:lpstr>
      <vt:lpstr>PowerPoint-presentasjon</vt:lpstr>
      <vt:lpstr>Foresattes vurdering av skolens arbeid med digital kompetanse </vt:lpstr>
      <vt:lpstr>PowerPoint-presentasjon</vt:lpstr>
      <vt:lpstr>Foresattes ønsker for trygg digital utvikling </vt:lpstr>
      <vt:lpstr>PowerPoint-presentasjon</vt:lpstr>
      <vt:lpstr>Foresattes perspektiver på skjermbruk i spisetiden </vt:lpstr>
      <vt:lpstr>Oppsummering og veien videre</vt:lpstr>
      <vt:lpstr>Hovedfunn</vt:lpstr>
      <vt:lpstr>Betydning for FAU og veien videre</vt:lpstr>
    </vt:vector>
  </TitlesOfParts>
  <Company>Helse Vest IKT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Paz, Emilie Stensaker</dc:creator>
  <cp:lastModifiedBy>Paz, Emilie Stensaker</cp:lastModifiedBy>
  <cp:revision>1</cp:revision>
  <dcterms:created xsi:type="dcterms:W3CDTF">2026-03-10T09:47:02Z</dcterms:created>
  <dcterms:modified xsi:type="dcterms:W3CDTF">2026-03-16T10:52:33Z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0c3ffc1c-ef00-4620-9c2f-7d9c1597774b_Enabled">
    <vt:lpwstr>true</vt:lpwstr>
  </property>
  <property fmtid="{D5CDD505-2E9C-101B-9397-08002B2CF9AE}" pid="3" name="MSIP_Label_0c3ffc1c-ef00-4620-9c2f-7d9c1597774b_SetDate">
    <vt:lpwstr>2026-03-10T17:25:51Z</vt:lpwstr>
  </property>
  <property fmtid="{D5CDD505-2E9C-101B-9397-08002B2CF9AE}" pid="4" name="MSIP_Label_0c3ffc1c-ef00-4620-9c2f-7d9c1597774b_Method">
    <vt:lpwstr>Standard</vt:lpwstr>
  </property>
  <property fmtid="{D5CDD505-2E9C-101B-9397-08002B2CF9AE}" pid="5" name="MSIP_Label_0c3ffc1c-ef00-4620-9c2f-7d9c1597774b_Name">
    <vt:lpwstr>Intern</vt:lpwstr>
  </property>
  <property fmtid="{D5CDD505-2E9C-101B-9397-08002B2CF9AE}" pid="6" name="MSIP_Label_0c3ffc1c-ef00-4620-9c2f-7d9c1597774b_SiteId">
    <vt:lpwstr>bdcbe535-f3cf-49f5-8a6a-fb6d98dc7837</vt:lpwstr>
  </property>
  <property fmtid="{D5CDD505-2E9C-101B-9397-08002B2CF9AE}" pid="7" name="MSIP_Label_0c3ffc1c-ef00-4620-9c2f-7d9c1597774b_ActionId">
    <vt:lpwstr>4597716c-eb97-4123-9b51-f6f77fa36ed1</vt:lpwstr>
  </property>
  <property fmtid="{D5CDD505-2E9C-101B-9397-08002B2CF9AE}" pid="8" name="MSIP_Label_0c3ffc1c-ef00-4620-9c2f-7d9c1597774b_ContentBits">
    <vt:lpwstr>2</vt:lpwstr>
  </property>
  <property fmtid="{D5CDD505-2E9C-101B-9397-08002B2CF9AE}" pid="9" name="MSIP_Label_0c3ffc1c-ef00-4620-9c2f-7d9c1597774b_Tag">
    <vt:lpwstr>10, 3, 0, 1</vt:lpwstr>
  </property>
  <property fmtid="{D5CDD505-2E9C-101B-9397-08002B2CF9AE}" pid="10" name="ClassificationContentMarkingFooterLocations">
    <vt:lpwstr>Office-tema:8</vt:lpwstr>
  </property>
  <property fmtid="{D5CDD505-2E9C-101B-9397-08002B2CF9AE}" pid="11" name="ClassificationContentMarkingFooterText">
    <vt:lpwstr>Følsomhet Intern (gul)</vt:lpwstr>
  </property>
</Properties>
</file>