
<file path=[Content_Types].xml><?xml version="1.0" encoding="utf-8"?>
<Types xmlns="http://schemas.openxmlformats.org/package/2006/content-types">
  <Default Extension="fntdata" ContentType="application/x-fontdata"/>
  <Default Extension="ONcj4Q5odCMJSW2QUqodb2bAHCO1Mc8n0QvOxpNh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6858000" cy="9144000"/>
  <p:embeddedFontLst>
    <p:embeddedFont>
      <p:font typeface="Play" panose="020B0604020202020204" charset="0"/>
      <p:regular r:id="rId5"/>
      <p:bold r:id="rId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" roundtripDataSignature="AMtx7mj5QH7u7butUmiK0qV0O4UvN1EY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7C59"/>
    <a:srgbClr val="EA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039C4E-DA2E-4C42-A7BD-D2BB230D8F12}">
  <a:tblStyle styleId="{CD039C4E-DA2E-4C42-A7BD-D2BB230D8F1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805346A8-F963-4C89-8187-3329CEC3EC35}" styleName="Table_1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 b="off" i="off"/>
      <a:tcStyle>
        <a:tcBdr/>
      </a:tcStyle>
    </a:band2H>
    <a:band1V>
      <a:tcTxStyle b="off" i="off"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 b="off" i="off"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dk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003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customschemas.google.com/relationships/presentationmetadata" Target="metadata"/><Relationship Id="rId4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777332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917179" y="128984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ONcj4Q5odCMJSW2QUqodb2bAHCO1Mc8n0QvOxpNh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www.deviantart.com/somatart/art/somat-The-smell-of-summer-95072280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ONcj4Q5odCMJSW2QUqodb2bAHCO1Mc8n0QvOxpNh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www.deviantart.com/somatart/art/somat-The-smell-of-summer-9507228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26D67C43-A22A-9DA0-B08B-F02A60133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486" r="1486"/>
          <a:stretch/>
        </p:blipFill>
        <p:spPr bwMode="auto">
          <a:xfrm>
            <a:off x="0" y="25855"/>
            <a:ext cx="9906000" cy="680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Google Shape;84;p1"/>
          <p:cNvSpPr txBox="1"/>
          <p:nvPr/>
        </p:nvSpPr>
        <p:spPr>
          <a:xfrm>
            <a:off x="2477729" y="3246792"/>
            <a:ext cx="49554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2477729" y="3246792"/>
            <a:ext cx="49554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6" name="Google Shape;86;p1"/>
          <p:cNvGraphicFramePr/>
          <p:nvPr>
            <p:extLst>
              <p:ext uri="{D42A27DB-BD31-4B8C-83A1-F6EECF244321}">
                <p14:modId xmlns:p14="http://schemas.microsoft.com/office/powerpoint/2010/main" val="3274881390"/>
              </p:ext>
            </p:extLst>
          </p:nvPr>
        </p:nvGraphicFramePr>
        <p:xfrm>
          <a:off x="379401" y="989399"/>
          <a:ext cx="9069500" cy="3461020"/>
        </p:xfrm>
        <a:graphic>
          <a:graphicData uri="http://schemas.openxmlformats.org/drawingml/2006/table">
            <a:tbl>
              <a:tblPr>
                <a:noFill/>
                <a:tableStyleId>{CD039C4E-DA2E-4C42-A7BD-D2BB230D8F12}</a:tableStyleId>
              </a:tblPr>
              <a:tblGrid>
                <a:gridCol w="181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3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3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9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no-NO" sz="1600" b="1" i="0" u="none" strike="noStrike" cap="none" dirty="0">
                          <a:solidFill>
                            <a:srgbClr val="000000"/>
                          </a:solidFill>
                        </a:rPr>
                        <a:t>M</a:t>
                      </a:r>
                      <a:r>
                        <a:rPr lang="nb-NO" sz="1600" b="1" i="0" u="none" strike="noStrike" cap="none" dirty="0" err="1">
                          <a:solidFill>
                            <a:srgbClr val="000000"/>
                          </a:solidFill>
                        </a:rPr>
                        <a:t>åndag</a:t>
                      </a:r>
                      <a:endParaRPr sz="2000" b="1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7C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nb-NO" sz="1600" b="1" i="0" u="none" strike="noStrike" cap="none" dirty="0" err="1">
                          <a:solidFill>
                            <a:srgbClr val="000000"/>
                          </a:solidFill>
                        </a:rPr>
                        <a:t>Tysdag</a:t>
                      </a:r>
                      <a:endParaRPr sz="2000" b="1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7C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no-NO" sz="1600" b="1" i="0" u="none" strike="noStrike" cap="none" dirty="0">
                          <a:solidFill>
                            <a:srgbClr val="000000"/>
                          </a:solidFill>
                        </a:rPr>
                        <a:t>O</a:t>
                      </a:r>
                      <a:r>
                        <a:rPr lang="nb-NO" sz="1600" b="1" i="0" u="none" strike="noStrike" cap="none" dirty="0" err="1">
                          <a:solidFill>
                            <a:srgbClr val="000000"/>
                          </a:solidFill>
                        </a:rPr>
                        <a:t>nsdag</a:t>
                      </a:r>
                      <a:endParaRPr sz="2000" b="1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7C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no-NO" sz="1600" b="1" i="0" u="none" strike="noStrike" cap="none" dirty="0">
                          <a:solidFill>
                            <a:srgbClr val="000000"/>
                          </a:solidFill>
                        </a:rPr>
                        <a:t>Torsdag</a:t>
                      </a:r>
                      <a:endParaRPr sz="2000" b="1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7C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no-NO" sz="1600" b="1" i="0" u="none" strike="noStrike" cap="none" dirty="0">
                          <a:solidFill>
                            <a:srgbClr val="000000"/>
                          </a:solidFill>
                        </a:rPr>
                        <a:t>Fredag</a:t>
                      </a:r>
                      <a:endParaRPr sz="2000" b="1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7C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9375">
                <a:tc>
                  <a:txBody>
                    <a:bodyPr/>
                    <a:lstStyle/>
                    <a:p>
                      <a:pPr algn="ctr" rtl="0"/>
                      <a:r>
                        <a:rPr lang="nb-NO" sz="1200" b="0" dirty="0">
                          <a:effectLst/>
                        </a:rPr>
                        <a:t>Start 08.30</a:t>
                      </a:r>
                    </a:p>
                    <a:p>
                      <a:pPr algn="ctr" rtl="0"/>
                      <a:b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nb-NO" sz="1200" b="0" i="1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Leik</a:t>
                      </a:r>
                      <a:endParaRPr lang="nb-NO" sz="1200" b="0" dirty="0">
                        <a:effectLst/>
                      </a:endParaRPr>
                    </a:p>
                    <a:p>
                      <a:pPr algn="ctr" rtl="0"/>
                      <a:endParaRPr lang="nb-NO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algn="ctr" rtl="0"/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Norsk</a:t>
                      </a:r>
                      <a:endParaRPr lang="nb-NO" sz="1200" b="0" dirty="0">
                        <a:effectLst/>
                      </a:endParaRPr>
                    </a:p>
                    <a:p>
                      <a:pPr algn="ctr" rtl="0"/>
                      <a:br>
                        <a:rPr lang="nb-NO" sz="1200" b="0" dirty="0">
                          <a:effectLst/>
                        </a:rPr>
                      </a:b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Kroppsøving</a:t>
                      </a:r>
                    </a:p>
                    <a:p>
                      <a:pPr algn="ctr" rtl="0"/>
                      <a:endParaRPr lang="nb-NO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  <a:sym typeface="Arial"/>
                      </a:endParaRPr>
                    </a:p>
                    <a:p>
                      <a:pPr algn="ctr" rtl="0"/>
                      <a:endParaRPr lang="nb-NO" sz="1200" b="0" dirty="0">
                        <a:effectLst/>
                      </a:endParaRPr>
                    </a:p>
                    <a:p>
                      <a:pPr algn="ctr" rtl="0"/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Kunst og Handverk</a:t>
                      </a:r>
                      <a:b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lang="nb-NO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algn="ctr" rtl="0"/>
                      <a:endParaRPr lang="nb-NO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algn="ctr" rtl="0"/>
                      <a:endParaRPr lang="nb-NO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algn="ctr" rtl="0"/>
                      <a:b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Slutter 13:10</a:t>
                      </a:r>
                      <a:b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1200" dirty="0">
                        <a:solidFill>
                          <a:srgbClr val="0000FF"/>
                        </a:solidFill>
                      </a:endParaRPr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Start 08.30</a:t>
                      </a:r>
                      <a:endParaRPr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u="none" strike="noStrike" cap="none" dirty="0"/>
                      </a:br>
                      <a:r>
                        <a:rPr lang="nb-NO" sz="1200" i="1" u="none" strike="noStrike" cap="none" dirty="0"/>
                        <a:t>Leik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sz="1200" i="1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Matematikk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u="none" strike="noStrike" cap="none" dirty="0"/>
                      </a:br>
                      <a:r>
                        <a:rPr lang="nb-NO" sz="1200" u="none" strike="noStrike" cap="none" dirty="0"/>
                        <a:t>Norsk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dirty="0"/>
                        <a:t>Musikk</a:t>
                      </a:r>
                      <a:endParaRPr sz="1200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sz="12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u="none" strike="noStrike" cap="none" dirty="0"/>
                      </a:br>
                      <a:r>
                        <a:rPr lang="no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Slutter 1</a:t>
                      </a: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3:10</a:t>
                      </a:r>
                      <a:endParaRPr sz="1200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Start 08:30</a:t>
                      </a:r>
                      <a:endParaRPr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u="none" strike="noStrike" cap="none" dirty="0"/>
                      </a:br>
                      <a:r>
                        <a:rPr lang="nb-NO" sz="1200" b="0" i="1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Leik</a:t>
                      </a:r>
                      <a:endParaRPr sz="1200" i="1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 err="1"/>
                        <a:t>Stasjonar</a:t>
                      </a:r>
                      <a:br>
                        <a:rPr lang="no-NO" sz="1200" u="none" strike="noStrike" cap="none" dirty="0"/>
                      </a:br>
                      <a:endParaRPr sz="1200" u="none" strike="noStrike" cap="none" dirty="0"/>
                    </a:p>
                    <a:p>
                      <a:pPr marL="0" marR="0" lvl="0" indent="-7937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Char char="•"/>
                      </a:pP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Matematikk</a:t>
                      </a:r>
                      <a:endParaRPr sz="1200" u="none" strike="noStrike" cap="none" dirty="0"/>
                    </a:p>
                    <a:p>
                      <a:pPr marL="0" marR="0" lvl="0" indent="-7937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Char char="•"/>
                      </a:pP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Norsk</a:t>
                      </a:r>
                      <a:endParaRPr sz="1200" u="none" strike="noStrike" cap="none" dirty="0"/>
                    </a:p>
                    <a:p>
                      <a:pPr marL="0" marR="0" lvl="0" indent="-7937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Char char="•"/>
                      </a:pP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Engelsk</a:t>
                      </a:r>
                    </a:p>
                    <a:p>
                      <a:pPr marL="0" marR="0" lvl="0" indent="-7937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Char char="•"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cs typeface="Arial"/>
                        <a:sym typeface="Arial"/>
                      </a:endParaRPr>
                    </a:p>
                    <a:p>
                      <a:pPr marL="0" marR="0" lvl="0" indent="-7937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Char char="•"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None/>
                      </a:pPr>
                      <a:endParaRPr sz="1200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u="none" strike="noStrike" cap="none" dirty="0"/>
                      </a:br>
                      <a:r>
                        <a:rPr lang="no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Slutter 1</a:t>
                      </a: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3:10</a:t>
                      </a:r>
                      <a:endParaRPr sz="1200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Start 08:30</a:t>
                      </a:r>
                      <a:endParaRPr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i="1" u="none" strike="noStrike" cap="none" dirty="0"/>
                      </a:br>
                      <a:r>
                        <a:rPr lang="nb-NO" sz="1200" b="0" i="1" u="none" strike="noStrike" cap="none" dirty="0" err="1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Uteskule</a:t>
                      </a:r>
                      <a:endParaRPr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u="none" strike="noStrike" cap="none" dirty="0"/>
                      </a:br>
                      <a:r>
                        <a:rPr lang="nb-NO" sz="1200" u="none" strike="noStrike" cap="none" dirty="0"/>
                        <a:t>             Norsk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            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             Engelsk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o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Slutter 1</a:t>
                      </a: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no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Start 08:30</a:t>
                      </a:r>
                      <a:endParaRPr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u="none" strike="noStrike" cap="none" dirty="0"/>
                      </a:br>
                      <a:r>
                        <a:rPr lang="nb-NO" sz="1200" b="0" i="1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Leik</a:t>
                      </a:r>
                      <a:endParaRPr sz="1200" i="1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u="none" strike="noStrike" cap="none" dirty="0"/>
                      </a:br>
                      <a:r>
                        <a:rPr lang="nb-NO" sz="1200" u="none" strike="noStrike" cap="none" dirty="0"/>
                        <a:t>Timen livet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               Tema</a:t>
                      </a:r>
                      <a:br>
                        <a:rPr lang="no-NO" sz="1200" u="none" strike="noStrike" cap="none" dirty="0"/>
                      </a:br>
                      <a:r>
                        <a:rPr lang="no-NO" sz="1200" u="none" strike="noStrike" cap="none" dirty="0"/>
                        <a:t>        </a:t>
                      </a:r>
                      <a:endParaRPr lang="nb-NO"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           Slutter 13.10</a:t>
                      </a:r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7" name="Google Shape;87;p1"/>
          <p:cNvGraphicFramePr/>
          <p:nvPr>
            <p:extLst>
              <p:ext uri="{D42A27DB-BD31-4B8C-83A1-F6EECF244321}">
                <p14:modId xmlns:p14="http://schemas.microsoft.com/office/powerpoint/2010/main" val="4072804903"/>
              </p:ext>
            </p:extLst>
          </p:nvPr>
        </p:nvGraphicFramePr>
        <p:xfrm>
          <a:off x="1551529" y="4599299"/>
          <a:ext cx="6725250" cy="2194560"/>
        </p:xfrm>
        <a:graphic>
          <a:graphicData uri="http://schemas.openxmlformats.org/drawingml/2006/table">
            <a:tbl>
              <a:tblPr>
                <a:noFill/>
                <a:tableStyleId>{CD039C4E-DA2E-4C42-A7BD-D2BB230D8F12}</a:tableStyleId>
              </a:tblPr>
              <a:tblGrid>
                <a:gridCol w="336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2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912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no-NO" sz="1600" b="1" i="0" u="none" strike="noStrike" cap="none" dirty="0">
                          <a:solidFill>
                            <a:srgbClr val="000000"/>
                          </a:solidFill>
                        </a:rPr>
                        <a:t>Ukens mål:</a:t>
                      </a:r>
                      <a:endParaRPr sz="2000" b="1" u="none" strike="noStrike" cap="none" dirty="0"/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7C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8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no-NO" sz="1400" b="0" i="0" u="none" strike="noStrike" cap="none" dirty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Norsk: </a:t>
                      </a:r>
                      <a:endParaRPr lang="nb-NO" sz="1400" b="0" i="0" u="none" strike="noStrike" cap="none" dirty="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nb-N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Trekke bokstavlyder sammen til ord under lesing og skriving.</a:t>
                      </a:r>
                      <a:endParaRPr sz="1400" u="none" strike="noStrike" cap="none" dirty="0">
                        <a:solidFill>
                          <a:srgbClr val="FF0000"/>
                        </a:solidFill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285F4"/>
                        </a:buClr>
                        <a:buSzPts val="1400"/>
                        <a:buFont typeface="Arial"/>
                        <a:buNone/>
                      </a:pPr>
                      <a:r>
                        <a:rPr lang="no-NO" sz="1400" b="0" i="0" u="none" strike="noStrike" cap="none" dirty="0">
                          <a:solidFill>
                            <a:srgbClr val="4285F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Matte: </a:t>
                      </a:r>
                      <a:r>
                        <a:rPr lang="nb-NO" sz="18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Tal til 40</a:t>
                      </a:r>
                      <a:endParaRPr lang="nb-NO" sz="1400" b="0" i="0" u="none" strike="noStrike" cap="none" dirty="0">
                        <a:solidFill>
                          <a:srgbClr val="4285F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474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1400"/>
                        <a:buFont typeface="Arial"/>
                        <a:buNone/>
                      </a:pPr>
                      <a:r>
                        <a:rPr lang="no-NO" sz="1400" b="0" i="0" u="none" strike="noStrike" cap="none" dirty="0">
                          <a:solidFill>
                            <a:srgbClr val="F1C23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Engelsk: </a:t>
                      </a:r>
                      <a:endParaRPr lang="nb-NO" sz="1400" b="0" i="0" u="none" strike="noStrike" cap="none" dirty="0">
                        <a:solidFill>
                          <a:srgbClr val="F1C23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1400"/>
                        <a:buFont typeface="Arial"/>
                        <a:buNone/>
                      </a:pPr>
                      <a:r>
                        <a:rPr lang="nb-NO" sz="1400" b="0" i="0" u="none" strike="noStrike" cap="none" dirty="0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I </a:t>
                      </a:r>
                      <a:r>
                        <a:rPr lang="nb-NO" sz="1400" b="0" i="0" u="none" strike="noStrike" cap="none" dirty="0" err="1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know</a:t>
                      </a:r>
                      <a:r>
                        <a:rPr lang="nb-NO" sz="1400" b="0" i="0" u="none" strike="noStrike" cap="none" dirty="0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sz="1400" b="0" i="0" u="none" strike="noStrike" cap="none" dirty="0" err="1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what</a:t>
                      </a:r>
                      <a:r>
                        <a:rPr lang="nb-NO" sz="1400" b="0" i="0" u="none" strike="noStrike" cap="none" dirty="0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 «</a:t>
                      </a:r>
                      <a:r>
                        <a:rPr lang="nb-NO" sz="1400" b="0" i="0" u="none" strike="noStrike" cap="none" dirty="0" err="1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open</a:t>
                      </a:r>
                      <a:r>
                        <a:rPr lang="nb-NO" sz="1400" b="0" i="0" u="none" strike="noStrike" cap="none" dirty="0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sz="1400" b="0" i="0" u="none" strike="noStrike" cap="none" dirty="0" err="1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youre</a:t>
                      </a:r>
                      <a:r>
                        <a:rPr lang="nb-NO" sz="1400" b="0" i="0" u="none" strike="noStrike" cap="none" dirty="0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sz="1400" b="0" i="0" u="none" strike="noStrike" cap="none" dirty="0" err="1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books</a:t>
                      </a:r>
                      <a:r>
                        <a:rPr lang="nb-NO" sz="1400" b="0" i="0" u="none" strike="noStrike" cap="none" dirty="0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nb-NO" sz="1400" b="0" i="0" u="none" strike="noStrike" cap="none" dirty="0" err="1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please</a:t>
                      </a:r>
                      <a:r>
                        <a:rPr lang="nb-NO" sz="1400" b="0" i="0" u="none" strike="noStrike" cap="none" dirty="0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,» </a:t>
                      </a:r>
                      <a:r>
                        <a:rPr lang="nb-NO" sz="1400" b="0" i="0" u="none" strike="noStrike" cap="none" dirty="0" err="1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means</a:t>
                      </a:r>
                      <a:r>
                        <a:rPr lang="nb-NO" sz="1400" b="0" i="0" u="none" strike="noStrike" cap="none" dirty="0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. I </a:t>
                      </a:r>
                      <a:r>
                        <a:rPr lang="nb-NO" sz="1400" b="0" i="0" u="none" strike="noStrike" cap="none" dirty="0" err="1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know</a:t>
                      </a:r>
                      <a:r>
                        <a:rPr lang="nb-NO" sz="1400" b="0" i="0" u="none" strike="noStrike" cap="none" dirty="0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sz="1400" b="0" i="0" u="none" strike="noStrike" cap="none" dirty="0" err="1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four</a:t>
                      </a:r>
                      <a:r>
                        <a:rPr lang="nb-NO" sz="1400" b="0" i="0" u="none" strike="noStrike" cap="none" dirty="0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sz="1400" b="0" i="0" u="none" strike="noStrike" cap="none" dirty="0" err="1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school</a:t>
                      </a:r>
                      <a:r>
                        <a:rPr lang="nb-NO" sz="1400" b="0" i="0" u="none" strike="noStrike" cap="none" dirty="0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sz="1400" b="0" i="0" u="none" strike="noStrike" cap="none" dirty="0" err="1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words</a:t>
                      </a:r>
                      <a:r>
                        <a:rPr lang="nb-NO" sz="1400" b="0" i="0" u="none" strike="noStrike" cap="none" dirty="0">
                          <a:solidFill>
                            <a:srgbClr val="F1C232"/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endParaRPr sz="1400" u="none" strike="noStrike" cap="none" dirty="0">
                        <a:solidFill>
                          <a:srgbClr val="FFFF00"/>
                        </a:solidFill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AA84F"/>
                        </a:buClr>
                        <a:buSzPts val="1400"/>
                        <a:buFont typeface="Arial"/>
                        <a:buNone/>
                      </a:pPr>
                      <a:r>
                        <a:rPr lang="no-NO" sz="1400" b="0" i="0" u="none" strike="noStrike" cap="none" dirty="0">
                          <a:solidFill>
                            <a:srgbClr val="6AA8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Sosialt:</a:t>
                      </a:r>
                      <a:r>
                        <a:rPr lang="nb-NO" sz="1400" b="0" i="0" u="none" strike="noStrike" cap="none" dirty="0">
                          <a:solidFill>
                            <a:srgbClr val="6AA8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Vere </a:t>
                      </a:r>
                      <a:r>
                        <a:rPr lang="nb-NO" sz="1400" b="0" i="0" u="none" strike="noStrike" cap="none" dirty="0" err="1">
                          <a:solidFill>
                            <a:srgbClr val="6AA8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ein</a:t>
                      </a:r>
                      <a:r>
                        <a:rPr lang="nb-NO" sz="1400" b="0" i="0" u="none" strike="noStrike" cap="none" dirty="0">
                          <a:solidFill>
                            <a:srgbClr val="6AA8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god venn</a:t>
                      </a:r>
                      <a:endParaRPr sz="1400" u="none" strike="noStrike" cap="none" dirty="0">
                        <a:solidFill>
                          <a:srgbClr val="6AA84F"/>
                        </a:solidFill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0" name="Google Shape;90;p1"/>
          <p:cNvSpPr/>
          <p:nvPr/>
        </p:nvSpPr>
        <p:spPr>
          <a:xfrm>
            <a:off x="3447299" y="266588"/>
            <a:ext cx="2933700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no-NO" sz="4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Uke </a:t>
            </a:r>
            <a:r>
              <a:rPr lang="nb-NO" sz="4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r>
              <a:rPr lang="no-NO" sz="4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600" b="0" i="0" u="none" strike="noStrike" cap="none" dirty="0">
              <a:solidFill>
                <a:srgbClr val="000000"/>
              </a:solidFill>
              <a:highlight>
                <a:schemeClr val="dk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A8047238-DEFA-3197-D140-7E3A485B389F}"/>
              </a:ext>
            </a:extLst>
          </p:cNvPr>
          <p:cNvSpPr txBox="1"/>
          <p:nvPr/>
        </p:nvSpPr>
        <p:spPr>
          <a:xfrm>
            <a:off x="0" y="6832144"/>
            <a:ext cx="990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hlinkClick r:id="rId4" tooltip="https://www.deviantart.com/somatart/art/somat-The-smell-of-summer-950722809"/>
              </a:rPr>
              <a:t>Dette bildet</a:t>
            </a:r>
            <a:r>
              <a:rPr lang="nb-NO" sz="900"/>
              <a:t> av Ukjent forfatter er lisensiert under </a:t>
            </a:r>
            <a:r>
              <a:rPr lang="nb-NO" sz="900">
                <a:hlinkClick r:id="rId5" tooltip="https://creativecommons.org/licenses/by-nc-nd/3.0/"/>
              </a:rPr>
              <a:t>CC BY-NC-ND</a:t>
            </a:r>
            <a:endParaRPr lang="nb-NO" sz="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D5EB5749-E3AD-CBCB-AE0A-337B8E90F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486" r="1486"/>
          <a:stretch/>
        </p:blipFill>
        <p:spPr bwMode="auto">
          <a:xfrm>
            <a:off x="0" y="25855"/>
            <a:ext cx="9906000" cy="680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6" name="Google Shape;96;p2"/>
          <p:cNvGraphicFramePr/>
          <p:nvPr>
            <p:extLst>
              <p:ext uri="{D42A27DB-BD31-4B8C-83A1-F6EECF244321}">
                <p14:modId xmlns:p14="http://schemas.microsoft.com/office/powerpoint/2010/main" val="3919611611"/>
              </p:ext>
            </p:extLst>
          </p:nvPr>
        </p:nvGraphicFramePr>
        <p:xfrm>
          <a:off x="1396180" y="283769"/>
          <a:ext cx="7098900" cy="1900295"/>
        </p:xfrm>
        <a:graphic>
          <a:graphicData uri="http://schemas.openxmlformats.org/drawingml/2006/table">
            <a:tbl>
              <a:tblPr firstRow="1" bandRow="1">
                <a:noFill/>
                <a:tableStyleId>{805346A8-F963-4C89-8187-3329CEC3EC35}</a:tableStyleId>
              </a:tblPr>
              <a:tblGrid>
                <a:gridCol w="709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7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no-NO" sz="1800" u="none" strike="noStrike" cap="none" dirty="0">
                          <a:solidFill>
                            <a:schemeClr val="dk1"/>
                          </a:solidFill>
                        </a:rPr>
                        <a:t>Lekser: </a:t>
                      </a:r>
                      <a:endParaRPr sz="1400" u="none" strike="noStrike" cap="none" dirty="0">
                        <a:highlight>
                          <a:srgbClr val="FFF2CC"/>
                        </a:highlight>
                      </a:endParaRPr>
                    </a:p>
                  </a:txBody>
                  <a:tcPr marL="91450" marR="91450" marT="45725" marB="45725">
                    <a:solidFill>
                      <a:srgbClr val="DE7C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no-NO" sz="1400" u="none" strike="noStrike" cap="none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Leksene blir delt ut fredag og skal leveres inn torsdag.</a:t>
                      </a:r>
                      <a:endParaRPr sz="1400" u="none" strike="noStrike" cap="none" dirty="0">
                        <a:highlight>
                          <a:schemeClr val="lt1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lang="nb-NO" dirty="0">
                        <a:highlight>
                          <a:schemeClr val="lt1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Les første skule dag stjerne, måne eller sol. Eller alle. </a:t>
                      </a:r>
                      <a:r>
                        <a:rPr lang="nb-NO" dirty="0" err="1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Elevane</a:t>
                      </a: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 les teksten 3 gonger denne </a:t>
                      </a:r>
                      <a:r>
                        <a:rPr lang="nb-NO" dirty="0" err="1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veka</a:t>
                      </a: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 sånn at </a:t>
                      </a:r>
                      <a:r>
                        <a:rPr lang="nb-NO" dirty="0" err="1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dei</a:t>
                      </a: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 får betre leseflyt. Svar </a:t>
                      </a:r>
                      <a:r>
                        <a:rPr lang="nb-NO" dirty="0" err="1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munnleg</a:t>
                      </a: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 på </a:t>
                      </a:r>
                      <a:r>
                        <a:rPr lang="nb-NO" dirty="0" err="1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dei</a:t>
                      </a: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dirty="0" err="1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spørjemåla</a:t>
                      </a:r>
                      <a:r>
                        <a:rPr lang="nb-NO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 nederst på sida. </a:t>
                      </a:r>
                      <a:endParaRPr dirty="0">
                        <a:highlight>
                          <a:schemeClr val="lt1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 dirty="0"/>
                    </a:p>
                  </a:txBody>
                  <a:tcPr marL="91450" marR="91450" marT="45725" marB="4572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7" name="Google Shape;97;p2"/>
          <p:cNvGraphicFramePr/>
          <p:nvPr>
            <p:extLst>
              <p:ext uri="{D42A27DB-BD31-4B8C-83A1-F6EECF244321}">
                <p14:modId xmlns:p14="http://schemas.microsoft.com/office/powerpoint/2010/main" val="604103849"/>
              </p:ext>
            </p:extLst>
          </p:nvPr>
        </p:nvGraphicFramePr>
        <p:xfrm>
          <a:off x="813209" y="2159463"/>
          <a:ext cx="8279575" cy="1031615"/>
        </p:xfrm>
        <a:graphic>
          <a:graphicData uri="http://schemas.openxmlformats.org/drawingml/2006/table">
            <a:tbl>
              <a:tblPr firstRow="1" bandRow="1">
                <a:noFill/>
                <a:tableStyleId>{805346A8-F963-4C89-8187-3329CEC3EC35}</a:tableStyleId>
              </a:tblPr>
              <a:tblGrid>
                <a:gridCol w="827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7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no-NO" sz="1800" u="none" strike="noStrike" cap="none" dirty="0">
                          <a:solidFill>
                            <a:schemeClr val="dk1"/>
                          </a:solidFill>
                        </a:rPr>
                        <a:t>Info til foreldre: </a:t>
                      </a:r>
                      <a:endParaRPr sz="18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DE7C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30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dirty="0"/>
                    </a:p>
                  </a:txBody>
                  <a:tcPr marL="91450" marR="91450" marT="45725" marB="457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kstSylinder 2">
            <a:extLst>
              <a:ext uri="{FF2B5EF4-FFF2-40B4-BE49-F238E27FC236}">
                <a16:creationId xmlns:a16="http://schemas.microsoft.com/office/drawing/2014/main" id="{4A846CF8-A1D3-9E71-1A64-DB3C076C9218}"/>
              </a:ext>
            </a:extLst>
          </p:cNvPr>
          <p:cNvSpPr txBox="1"/>
          <p:nvPr/>
        </p:nvSpPr>
        <p:spPr>
          <a:xfrm>
            <a:off x="0" y="6832144"/>
            <a:ext cx="990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hlinkClick r:id="rId4" tooltip="https://www.deviantart.com/somatart/art/somat-The-smell-of-summer-950722809"/>
              </a:rPr>
              <a:t>Dette bildet</a:t>
            </a:r>
            <a:r>
              <a:rPr lang="nb-NO" sz="900"/>
              <a:t> av Ukjent forfatter er lisensiert under </a:t>
            </a:r>
            <a:r>
              <a:rPr lang="nb-NO" sz="900">
                <a:hlinkClick r:id="rId5" tooltip="https://creativecommons.org/licenses/by-nc-nd/3.0/"/>
              </a:rPr>
              <a:t>CC BY-NC-ND</a:t>
            </a:r>
            <a:endParaRPr lang="nb-NO" sz="9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1352</TotalTime>
  <Words>198</Words>
  <Application>Microsoft Office PowerPoint</Application>
  <PresentationFormat>A4 (210 x 297 mm)</PresentationFormat>
  <Paragraphs>81</Paragraphs>
  <Slides>2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5" baseType="lpstr">
      <vt:lpstr>Play</vt:lpstr>
      <vt:lpstr>Arial</vt:lpstr>
      <vt:lpstr>Office-tema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Hellebust, Terese</dc:creator>
  <cp:lastModifiedBy>Sæthre, Silje-Mari</cp:lastModifiedBy>
  <cp:revision>8</cp:revision>
  <dcterms:created xsi:type="dcterms:W3CDTF">2025-08-26T19:57:12Z</dcterms:created>
  <dcterms:modified xsi:type="dcterms:W3CDTF">2026-08-21T06:17:32Z</dcterms:modified>
</cp:coreProperties>
</file>